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76AC2F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5A472-EF5D-4CBC-9025-F5A4C23CEECB}" v="4" dt="2021-07-07T19:45:57.945"/>
    <p1510:client id="{81B8EE98-744F-4F8A-A7FD-29398B95FAAF}" v="1" dt="2021-07-07T19:54:05.062"/>
    <p1510:client id="{F77DE244-5426-4717-B7B9-8171B05BC916}" v="2" dt="2021-07-07T20:17:1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3970" autoAdjust="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na Bier" userId="6ea26aaa077c19d6" providerId="LiveId" clId="{81B8EE98-744F-4F8A-A7FD-29398B95FAAF}"/>
    <pc:docChg chg="undo custSel modMainMaster">
      <pc:chgData name="Elianna Bier" userId="6ea26aaa077c19d6" providerId="LiveId" clId="{81B8EE98-744F-4F8A-A7FD-29398B95FAAF}" dt="2021-07-07T19:54:05.062" v="8"/>
      <pc:docMkLst>
        <pc:docMk/>
      </pc:docMkLst>
      <pc:sldMasterChg chg="modSldLayout">
        <pc:chgData name="Elianna Bier" userId="6ea26aaa077c19d6" providerId="LiveId" clId="{81B8EE98-744F-4F8A-A7FD-29398B95FAAF}" dt="2021-07-07T19:54:05.062" v="8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81B8EE98-744F-4F8A-A7FD-29398B95FAAF}" dt="2021-07-07T19:54:05.062" v="8"/>
          <pc:sldLayoutMkLst>
            <pc:docMk/>
            <pc:sldMasterMk cId="1445877239" sldId="2147483648"/>
            <pc:sldLayoutMk cId="2700765162" sldId="2147483676"/>
          </pc:sldLayoutMkLst>
          <pc:spChg chg="add mod">
            <ac:chgData name="Elianna Bier" userId="6ea26aaa077c19d6" providerId="LiveId" clId="{81B8EE98-744F-4F8A-A7FD-29398B95FAAF}" dt="2021-07-07T19:54:05.062" v="8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del">
            <ac:chgData name="Elianna Bier" userId="6ea26aaa077c19d6" providerId="LiveId" clId="{81B8EE98-744F-4F8A-A7FD-29398B95FAAF}" dt="2021-07-07T19:53:55.567" v="7" actId="478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mod">
            <ac:chgData name="Elianna Bier" userId="6ea26aaa077c19d6" providerId="LiveId" clId="{81B8EE98-744F-4F8A-A7FD-29398B95FAAF}" dt="2021-07-07T19:52:43.758" v="5" actId="107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 ord">
            <ac:chgData name="Elianna Bier" userId="6ea26aaa077c19d6" providerId="LiveId" clId="{81B8EE98-744F-4F8A-A7FD-29398B95FAAF}" dt="2021-07-07T19:52:48.590" v="6" actId="167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</pc:sldLayoutChg>
      </pc:sldMasterChg>
    </pc:docChg>
  </pc:docChgLst>
  <pc:docChgLst>
    <pc:chgData name="Elianna Bier" userId="6ea26aaa077c19d6" providerId="LiveId" clId="{DC2142E7-A7ED-41ED-8DD7-30CA600A36E6}"/>
    <pc:docChg chg="custSel modMainMaster">
      <pc:chgData name="Elianna Bier" userId="6ea26aaa077c19d6" providerId="LiveId" clId="{DC2142E7-A7ED-41ED-8DD7-30CA600A36E6}" dt="2019-06-10T18:46:44.518" v="5" actId="14100"/>
      <pc:docMkLst>
        <pc:docMk/>
      </pc:docMkLst>
      <pc:sldMasterChg chg="modSldLayout">
        <pc:chgData name="Elianna Bier" userId="6ea26aaa077c19d6" providerId="LiveId" clId="{DC2142E7-A7ED-41ED-8DD7-30CA600A36E6}" dt="2019-06-10T18:46:44.518" v="5" actId="14100"/>
        <pc:sldMasterMkLst>
          <pc:docMk/>
          <pc:sldMasterMk cId="1445877239" sldId="2147483648"/>
        </pc:sldMasterMkLst>
        <pc:sldLayoutChg chg="delSp modSp">
          <pc:chgData name="Elianna Bier" userId="6ea26aaa077c19d6" providerId="LiveId" clId="{DC2142E7-A7ED-41ED-8DD7-30CA600A36E6}" dt="2019-06-10T18:46:44.518" v="5" actId="14100"/>
          <pc:sldLayoutMkLst>
            <pc:docMk/>
            <pc:sldMasterMk cId="1445877239" sldId="2147483648"/>
            <pc:sldLayoutMk cId="2577136598" sldId="2147483677"/>
          </pc:sldLayoutMkLst>
          <pc:spChg chg="mod">
            <ac:chgData name="Elianna Bier" userId="6ea26aaa077c19d6" providerId="LiveId" clId="{DC2142E7-A7ED-41ED-8DD7-30CA600A36E6}" dt="2019-06-10T18:46:44.518" v="5" actId="14100"/>
            <ac:spMkLst>
              <pc:docMk/>
              <pc:sldMasterMk cId="1445877239" sldId="2147483648"/>
              <pc:sldLayoutMk cId="2577136598" sldId="2147483677"/>
              <ac:spMk id="4" creationId="{9FFB7E88-D3FA-4597-9335-96A13E3C902F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6" creationId="{72D2974E-CC4B-4DE4-8907-63D664BB916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7" creationId="{00000000-0000-0000-0000-000000000000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9" creationId="{F46B1B45-F1D4-42CF-A486-DF194CD94683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10" creationId="{D349EE74-9B8B-4A40-B455-61B0BA45CF41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0" creationId="{534D7EDC-4147-4BE1-ADC4-361350413F5A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2" creationId="{670307EE-692F-4A3B-9F64-808E20A7543D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3" creationId="{A1E3B4F5-11EE-470B-91B0-C9438F441BAA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24" creationId="{8AC33D4C-7F7D-49AD-B239-8FCFE00CF19A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25" creationId="{637BD50C-AC2E-4651-973B-7ADC3FDE21B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7" creationId="{31FF3242-7FEA-44EE-ADB4-B062BBAC7C39}"/>
            </ac:spMkLst>
          </pc:spChg>
          <pc:spChg chg="del">
            <ac:chgData name="Elianna Bier" userId="6ea26aaa077c19d6" providerId="LiveId" clId="{DC2142E7-A7ED-41ED-8DD7-30CA600A36E6}" dt="2019-06-10T18:46:34.298" v="2" actId="478"/>
            <ac:spMkLst>
              <pc:docMk/>
              <pc:sldMasterMk cId="1445877239" sldId="2147483648"/>
              <pc:sldLayoutMk cId="2577136598" sldId="2147483677"/>
              <ac:spMk id="33" creationId="{BA1175F9-4984-4ABD-9184-E1CEBD1509E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34" creationId="{5E9D48D7-2AE7-4F89-830A-18F409FF361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0" creationId="{879B132B-7CE7-4A37-A7AF-53768C7B6AD8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2" creationId="{ED9F13CA-B949-460F-BE10-9629EE266843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3" creationId="{6DAB8F2D-F669-4AF5-B091-E1B9806C8BC3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47" creationId="{2C130C0F-F70C-4493-84BF-B98127BBF8C2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2" creationId="{977017B9-DF4A-45EB-A967-F417F26DAB0B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3" creationId="{2CD7E920-3BB3-402C-8140-F09ABEC1A15F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5" creationId="{092FEBA8-5FE1-482F-9D6A-4450391F432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6" creationId="{A80F46E7-34A1-4FB7-9B89-22B6650F96C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3E6FB3A-A0B7-451D-B22D-FA0D7503785C}"/>
    <pc:docChg chg="undo custSel addSld delSld modSld modMainMaster">
      <pc:chgData name="Elianna Bier" userId="6ea26aaa077c19d6" providerId="LiveId" clId="{03E6FB3A-A0B7-451D-B22D-FA0D7503785C}" dt="2019-07-31T21:55:46.208" v="466" actId="2696"/>
      <pc:docMkLst>
        <pc:docMk/>
      </pc:docMkLst>
      <pc:sldChg chg="add del">
        <pc:chgData name="Elianna Bier" userId="6ea26aaa077c19d6" providerId="LiveId" clId="{03E6FB3A-A0B7-451D-B22D-FA0D7503785C}" dt="2019-07-31T21:55:46.208" v="466" actId="2696"/>
        <pc:sldMkLst>
          <pc:docMk/>
          <pc:sldMk cId="861233655" sldId="256"/>
        </pc:sldMkLst>
      </pc:sldChg>
      <pc:sldChg chg="add del">
        <pc:chgData name="Elianna Bier" userId="6ea26aaa077c19d6" providerId="LiveId" clId="{03E6FB3A-A0B7-451D-B22D-FA0D7503785C}" dt="2019-07-31T21:54:58.392" v="464"/>
        <pc:sldMkLst>
          <pc:docMk/>
          <pc:sldMk cId="1562672253" sldId="256"/>
        </pc:sldMkLst>
      </pc:sldChg>
      <pc:sldMasterChg chg="modSldLayout">
        <pc:chgData name="Elianna Bier" userId="6ea26aaa077c19d6" providerId="LiveId" clId="{03E6FB3A-A0B7-451D-B22D-FA0D7503785C}" dt="2019-07-31T21:54:52.987" v="462" actId="1037"/>
        <pc:sldMasterMkLst>
          <pc:docMk/>
          <pc:sldMasterMk cId="1445877239" sldId="2147483648"/>
        </pc:sldMasterMkLst>
        <pc:sldLayoutChg chg="addSp delSp modSp">
          <pc:chgData name="Elianna Bier" userId="6ea26aaa077c19d6" providerId="LiveId" clId="{03E6FB3A-A0B7-451D-B22D-FA0D7503785C}" dt="2019-07-31T21:54:52.987" v="462" actId="1037"/>
          <pc:sldLayoutMkLst>
            <pc:docMk/>
            <pc:sldMasterMk cId="1445877239" sldId="2147483648"/>
            <pc:sldLayoutMk cId="2700765162" sldId="2147483676"/>
          </pc:sldLayoutMkLst>
          <pc:spChg chg="add del mod">
            <ac:chgData name="Elianna Bier" userId="6ea26aaa077c19d6" providerId="LiveId" clId="{03E6FB3A-A0B7-451D-B22D-FA0D7503785C}" dt="2019-07-31T20:43:24.182" v="144" actId="478"/>
            <ac:spMkLst>
              <pc:docMk/>
              <pc:sldMasterMk cId="1445877239" sldId="2147483648"/>
              <pc:sldLayoutMk cId="2700765162" sldId="2147483676"/>
              <ac:spMk id="3" creationId="{0D8087C0-85F4-4104-ABBF-B1CEB7E758A7}"/>
            </ac:spMkLst>
          </pc:spChg>
          <pc:spChg chg="add del mod">
            <ac:chgData name="Elianna Bier" userId="6ea26aaa077c19d6" providerId="LiveId" clId="{03E6FB3A-A0B7-451D-B22D-FA0D7503785C}" dt="2019-07-31T20:35:48.163" v="54"/>
            <ac:spMkLst>
              <pc:docMk/>
              <pc:sldMasterMk cId="1445877239" sldId="2147483648"/>
              <pc:sldLayoutMk cId="2700765162" sldId="2147483676"/>
              <ac:spMk id="5" creationId="{211AE628-5464-44B0-9C9A-38609B931F1D}"/>
            </ac:spMkLst>
          </pc:spChg>
          <pc:spChg chg="add del mod">
            <ac:chgData name="Elianna Bier" userId="6ea26aaa077c19d6" providerId="LiveId" clId="{03E6FB3A-A0B7-451D-B22D-FA0D7503785C}" dt="2019-07-31T20:36:16.378" v="66" actId="478"/>
            <ac:spMkLst>
              <pc:docMk/>
              <pc:sldMasterMk cId="1445877239" sldId="2147483648"/>
              <pc:sldLayoutMk cId="2700765162" sldId="2147483676"/>
              <ac:spMk id="8" creationId="{91143633-0091-408A-9857-796732001523}"/>
            </ac:spMkLst>
          </pc:spChg>
          <pc:spChg chg="add del">
            <ac:chgData name="Elianna Bier" userId="6ea26aaa077c19d6" providerId="LiveId" clId="{03E6FB3A-A0B7-451D-B22D-FA0D7503785C}" dt="2019-07-31T20:36:25.546" v="67" actId="11529"/>
            <ac:spMkLst>
              <pc:docMk/>
              <pc:sldMasterMk cId="1445877239" sldId="2147483648"/>
              <pc:sldLayoutMk cId="2700765162" sldId="2147483676"/>
              <ac:spMk id="11" creationId="{44716B12-792C-4644-9121-D69A06F02BCC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2" creationId="{91FB9F96-DD96-4133-BE67-EED4E596A2FB}"/>
            </ac:spMkLst>
          </pc:spChg>
          <pc:spChg chg="add del">
            <ac:chgData name="Elianna Bier" userId="6ea26aaa077c19d6" providerId="LiveId" clId="{03E6FB3A-A0B7-451D-B22D-FA0D7503785C}" dt="2019-07-31T20:38:21.598" v="82" actId="11529"/>
            <ac:spMkLst>
              <pc:docMk/>
              <pc:sldMasterMk cId="1445877239" sldId="2147483648"/>
              <pc:sldLayoutMk cId="2700765162" sldId="2147483676"/>
              <ac:spMk id="13" creationId="{B37959D5-FA14-4200-B391-E71F28F944F1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4" creationId="{3D600CC8-10F6-4BA7-ABAC-C761E05CC340}"/>
            </ac:spMkLst>
          </pc:spChg>
          <pc:spChg chg="add del">
            <ac:chgData name="Elianna Bier" userId="6ea26aaa077c19d6" providerId="LiveId" clId="{03E6FB3A-A0B7-451D-B22D-FA0D7503785C}" dt="2019-07-31T20:42:42.463" v="121" actId="11529"/>
            <ac:spMkLst>
              <pc:docMk/>
              <pc:sldMasterMk cId="1445877239" sldId="2147483648"/>
              <pc:sldLayoutMk cId="2700765162" sldId="2147483676"/>
              <ac:spMk id="15" creationId="{83320419-818E-42B9-BE41-B20A63FE1833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6" creationId="{FBC7DE1F-E044-44E2-A6FA-127D8D0DEB0F}"/>
            </ac:spMkLst>
          </pc:spChg>
          <pc:spChg chg="add del">
            <ac:chgData name="Elianna Bier" userId="6ea26aaa077c19d6" providerId="LiveId" clId="{03E6FB3A-A0B7-451D-B22D-FA0D7503785C}" dt="2019-07-31T20:44:16.167" v="150" actId="11529"/>
            <ac:spMkLst>
              <pc:docMk/>
              <pc:sldMasterMk cId="1445877239" sldId="2147483648"/>
              <pc:sldLayoutMk cId="2700765162" sldId="2147483676"/>
              <ac:spMk id="17" creationId="{3A4F9DEA-7DB6-431E-90D8-641B55A5147D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8" creationId="{1564CF81-B366-4A76-8D0F-8841B9699DE5}"/>
            </ac:spMkLst>
          </pc:spChg>
          <pc:spChg chg="add del mod">
            <ac:chgData name="Elianna Bier" userId="6ea26aaa077c19d6" providerId="LiveId" clId="{03E6FB3A-A0B7-451D-B22D-FA0D7503785C}" dt="2019-07-31T20:44:05.733" v="149" actId="478"/>
            <ac:spMkLst>
              <pc:docMk/>
              <pc:sldMasterMk cId="1445877239" sldId="2147483648"/>
              <pc:sldLayoutMk cId="2700765162" sldId="2147483676"/>
              <ac:spMk id="28" creationId="{606CD1C2-37ED-49C6-9F59-4DADB00ACB0A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30" creationId="{8DABF732-A88D-4DA6-879D-F8A87A901D8B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31" creationId="{4E264922-1ADD-42AB-9DE2-1D1ABB199F55}"/>
            </ac:spMkLst>
          </pc:spChg>
        </pc:sldLayoutChg>
      </pc:sldMasterChg>
    </pc:docChg>
  </pc:docChgLst>
  <pc:docChgLst>
    <pc:chgData name="Elianna Bier" userId="6ea26aaa077c19d6" providerId="LiveId" clId="{F77DE244-5426-4717-B7B9-8171B05BC916}"/>
    <pc:docChg chg="undo redo custSel addSld delSld modMainMaster">
      <pc:chgData name="Elianna Bier" userId="6ea26aaa077c19d6" providerId="LiveId" clId="{F77DE244-5426-4717-B7B9-8171B05BC916}" dt="2021-07-07T20:33:55.702" v="172" actId="47"/>
      <pc:docMkLst>
        <pc:docMk/>
      </pc:docMkLst>
      <pc:sldChg chg="new del">
        <pc:chgData name="Elianna Bier" userId="6ea26aaa077c19d6" providerId="LiveId" clId="{F77DE244-5426-4717-B7B9-8171B05BC916}" dt="2021-07-07T20:32:35.078" v="170" actId="47"/>
        <pc:sldMkLst>
          <pc:docMk/>
          <pc:sldMk cId="1010512939" sldId="256"/>
        </pc:sldMkLst>
      </pc:sldChg>
      <pc:sldChg chg="new del">
        <pc:chgData name="Elianna Bier" userId="6ea26aaa077c19d6" providerId="LiveId" clId="{F77DE244-5426-4717-B7B9-8171B05BC916}" dt="2021-07-07T20:10:22.823" v="83" actId="47"/>
        <pc:sldMkLst>
          <pc:docMk/>
          <pc:sldMk cId="1129650400" sldId="256"/>
        </pc:sldMkLst>
      </pc:sldChg>
      <pc:sldChg chg="new del">
        <pc:chgData name="Elianna Bier" userId="6ea26aaa077c19d6" providerId="LiveId" clId="{F77DE244-5426-4717-B7B9-8171B05BC916}" dt="2021-07-07T20:07:33.351" v="66" actId="47"/>
        <pc:sldMkLst>
          <pc:docMk/>
          <pc:sldMk cId="1445985523" sldId="256"/>
        </pc:sldMkLst>
      </pc:sldChg>
      <pc:sldChg chg="new del">
        <pc:chgData name="Elianna Bier" userId="6ea26aaa077c19d6" providerId="LiveId" clId="{F77DE244-5426-4717-B7B9-8171B05BC916}" dt="2021-07-07T20:25:27.996" v="102" actId="47"/>
        <pc:sldMkLst>
          <pc:docMk/>
          <pc:sldMk cId="1793193586" sldId="256"/>
        </pc:sldMkLst>
      </pc:sldChg>
      <pc:sldChg chg="new del">
        <pc:chgData name="Elianna Bier" userId="6ea26aaa077c19d6" providerId="LiveId" clId="{F77DE244-5426-4717-B7B9-8171B05BC916}" dt="2021-07-07T20:04:07.964" v="49" actId="47"/>
        <pc:sldMkLst>
          <pc:docMk/>
          <pc:sldMk cId="2345452434" sldId="256"/>
        </pc:sldMkLst>
      </pc:sldChg>
      <pc:sldChg chg="new del">
        <pc:chgData name="Elianna Bier" userId="6ea26aaa077c19d6" providerId="LiveId" clId="{F77DE244-5426-4717-B7B9-8171B05BC916}" dt="2021-07-07T20:33:55.702" v="172" actId="47"/>
        <pc:sldMkLst>
          <pc:docMk/>
          <pc:sldMk cId="3990528729" sldId="256"/>
        </pc:sldMkLst>
      </pc:sldChg>
      <pc:sldMasterChg chg="modSldLayout">
        <pc:chgData name="Elianna Bier" userId="6ea26aaa077c19d6" providerId="LiveId" clId="{F77DE244-5426-4717-B7B9-8171B05BC916}" dt="2021-07-07T20:32:26.786" v="168" actId="12788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F77DE244-5426-4717-B7B9-8171B05BC916}" dt="2021-07-07T20:32:26.786" v="168" actId="12788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F77DE244-5426-4717-B7B9-8171B05BC916}" dt="2021-07-07T20:03:54.857" v="47" actId="1038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F77DE244-5426-4717-B7B9-8171B05BC916}" dt="2021-07-07T20:29:13.578" v="125" actId="1035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F77DE244-5426-4717-B7B9-8171B05BC916}" dt="2021-07-07T20:06:50.285" v="51" actId="1036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F77DE244-5426-4717-B7B9-8171B05BC916}" dt="2021-07-07T20:06:50.285" v="51" actId="1036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F77DE244-5426-4717-B7B9-8171B05BC916}" dt="2021-07-07T20:09:30.329" v="69" actId="1036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F77DE244-5426-4717-B7B9-8171B05BC916}" dt="2021-07-07T20:30:59.885" v="155" actId="555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add del mod">
            <ac:chgData name="Elianna Bier" userId="6ea26aaa077c19d6" providerId="LiveId" clId="{F77DE244-5426-4717-B7B9-8171B05BC916}" dt="2021-07-07T20:17:05.996" v="89" actId="478"/>
            <ac:spMkLst>
              <pc:docMk/>
              <pc:sldMasterMk cId="1445877239" sldId="2147483648"/>
              <pc:sldLayoutMk cId="2700765162" sldId="2147483676"/>
              <ac:spMk id="34" creationId="{2C130C0F-F70C-4493-84BF-B98127BBF8C2}"/>
            </ac:spMkLst>
          </pc:spChg>
          <pc:spChg chg="add mod ord">
            <ac:chgData name="Elianna Bier" userId="6ea26aaa077c19d6" providerId="LiveId" clId="{F77DE244-5426-4717-B7B9-8171B05BC916}" dt="2021-07-07T20:27:55.722" v="106" actId="1076"/>
            <ac:spMkLst>
              <pc:docMk/>
              <pc:sldMasterMk cId="1445877239" sldId="2147483648"/>
              <pc:sldLayoutMk cId="2700765162" sldId="2147483676"/>
              <ac:spMk id="35" creationId="{65582465-5F6F-409E-9405-8254EAA19D7A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del mod">
            <ac:chgData name="Elianna Bier" userId="6ea26aaa077c19d6" providerId="LiveId" clId="{F77DE244-5426-4717-B7B9-8171B05BC916}" dt="2021-07-07T20:09:55.624" v="75" actId="478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F77DE244-5426-4717-B7B9-8171B05BC916}" dt="2021-07-07T20:30:51.932" v="143" actId="554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spChg chg="mod">
            <ac:chgData name="Elianna Bier" userId="6ea26aaa077c19d6" providerId="LiveId" clId="{F77DE244-5426-4717-B7B9-8171B05BC916}" dt="2021-07-07T20:30:59.885" v="155" actId="555"/>
            <ac:spMkLst>
              <pc:docMk/>
              <pc:sldMasterMk cId="1445877239" sldId="2147483648"/>
              <pc:sldLayoutMk cId="2700765162" sldId="2147483676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875A472-EF5D-4CBC-9025-F5A4C23CEECB}"/>
    <pc:docChg chg="undo custSel addSld delSld modMainMaster">
      <pc:chgData name="Elianna Bier" userId="6ea26aaa077c19d6" providerId="LiveId" clId="{0875A472-EF5D-4CBC-9025-F5A4C23CEECB}" dt="2021-07-07T19:59:38.211" v="139" actId="47"/>
      <pc:docMkLst>
        <pc:docMk/>
      </pc:docMkLst>
      <pc:sldChg chg="new del">
        <pc:chgData name="Elianna Bier" userId="6ea26aaa077c19d6" providerId="LiveId" clId="{0875A472-EF5D-4CBC-9025-F5A4C23CEECB}" dt="2021-07-07T19:59:38.211" v="139" actId="47"/>
        <pc:sldMkLst>
          <pc:docMk/>
          <pc:sldMk cId="208987072" sldId="256"/>
        </pc:sldMkLst>
      </pc:sldChg>
      <pc:sldChg chg="new del">
        <pc:chgData name="Elianna Bier" userId="6ea26aaa077c19d6" providerId="LiveId" clId="{0875A472-EF5D-4CBC-9025-F5A4C23CEECB}" dt="2021-07-07T19:41:51.722" v="1" actId="680"/>
        <pc:sldMkLst>
          <pc:docMk/>
          <pc:sldMk cId="1374988764" sldId="256"/>
        </pc:sldMkLst>
      </pc:sldChg>
      <pc:sldChg chg="new del">
        <pc:chgData name="Elianna Bier" userId="6ea26aaa077c19d6" providerId="LiveId" clId="{0875A472-EF5D-4CBC-9025-F5A4C23CEECB}" dt="2021-07-07T19:56:43.939" v="85" actId="680"/>
        <pc:sldMkLst>
          <pc:docMk/>
          <pc:sldMk cId="1461632030" sldId="256"/>
        </pc:sldMkLst>
      </pc:sldChg>
      <pc:sldMasterChg chg="modSldLayout">
        <pc:chgData name="Elianna Bier" userId="6ea26aaa077c19d6" providerId="LiveId" clId="{0875A472-EF5D-4CBC-9025-F5A4C23CEECB}" dt="2021-07-07T19:59:28.547" v="137" actId="1035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0875A472-EF5D-4CBC-9025-F5A4C23CEECB}" dt="2021-07-07T19:59:28.547" v="137" actId="1035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0875A472-EF5D-4CBC-9025-F5A4C23CEECB}" dt="2021-07-07T19:59:22.428" v="129" actId="1035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0875A472-EF5D-4CBC-9025-F5A4C23CEECB}" dt="2021-07-07T19:43:14.719" v="21" actId="1037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0875A472-EF5D-4CBC-9025-F5A4C23CEECB}" dt="2021-07-07T19:47:43.444" v="80" actId="1035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mod ord">
            <ac:chgData name="Elianna Bier" userId="6ea26aaa077c19d6" providerId="LiveId" clId="{0875A472-EF5D-4CBC-9025-F5A4C23CEECB}" dt="2021-07-07T19:50:43.266" v="82" actId="1076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add del mod">
            <ac:chgData name="Elianna Bier" userId="6ea26aaa077c19d6" providerId="LiveId" clId="{0875A472-EF5D-4CBC-9025-F5A4C23CEECB}" dt="2021-07-07T19:45:57.945" v="51"/>
            <ac:spMkLst>
              <pc:docMk/>
              <pc:sldMasterMk cId="1445877239" sldId="2147483648"/>
              <pc:sldLayoutMk cId="2700765162" sldId="2147483676"/>
              <ac:spMk id="35" creationId="{002956CB-590D-4FB9-8ED6-F87BC68A8120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mod ord">
            <ac:chgData name="Elianna Bier" userId="6ea26aaa077c19d6" providerId="LiveId" clId="{0875A472-EF5D-4CBC-9025-F5A4C23CEECB}" dt="2021-07-07T19:56:39.096" v="83" actId="16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picChg chg="add del mod">
            <ac:chgData name="Elianna Bier" userId="6ea26aaa077c19d6" providerId="LiveId" clId="{0875A472-EF5D-4CBC-9025-F5A4C23CEECB}" dt="2021-07-07T19:45:51.239" v="49"/>
            <ac:picMkLst>
              <pc:docMk/>
              <pc:sldMasterMk cId="1445877239" sldId="2147483648"/>
              <pc:sldLayoutMk cId="2700765162" sldId="2147483676"/>
              <ac:picMk id="32" creationId="{0C62FE3C-12BD-41C8-9FFB-51136A52C0B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FFEB4-9D9B-4163-84BF-9A30C8233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A264F-E633-47B0-AAAC-A3E94C5C19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931B-FA04-4F9D-8677-E91658DBD28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97E6-B4FB-4C9B-A5A9-6283CE857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D607-BFDF-4151-B410-A8233C8AE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6F2F-AA1E-4AC1-BA24-98DAAB79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C082-737C-43E5-99DE-DC885CF455F1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5088-0B43-4E67-AA90-C4987B3A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26C-0309-431C-8109-9996E42B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92306-32E4-4F48-8A5B-DA1F2C7B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03F8-E787-4B3B-BDB2-E1CD7E3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3033-7A4B-41F0-81C4-27FDC97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3E4D-191F-4D57-836E-B7318E9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66D5-C666-452F-8DA0-F7259593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67DD2-6659-441C-9E42-7689F15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15AE-D213-4388-8DBF-051C383E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897F-845B-4E5B-942C-AE9CE155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C8A7-8170-47D0-B98B-E747FA7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0540A-B832-4FD8-AC9D-20F12D1EC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C4BF2-59F1-4E56-BEEE-232C3A7D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3200-CB2E-4A04-A026-BEE18F8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1289-6886-4F3A-BF28-876C3ACD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FE5-8C33-46B7-8F72-EA9A56BD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tral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x1">
            <a:extLst>
              <a:ext uri="{FF2B5EF4-FFF2-40B4-BE49-F238E27FC236}">
                <a16:creationId xmlns:a16="http://schemas.microsoft.com/office/drawing/2014/main" id="{977017B9-DF4A-45EB-A967-F417F26DAB0B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61016" y="1390289"/>
            <a:ext cx="4005072" cy="2578608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0" name="snrPicture">
            <a:extLst>
              <a:ext uri="{FF2B5EF4-FFF2-40B4-BE49-F238E27FC236}">
                <a16:creationId xmlns:a16="http://schemas.microsoft.com/office/drawing/2014/main" id="{D349EE74-9B8B-4A40-B455-61B0BA45CF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15331" y="5627359"/>
            <a:ext cx="2210216" cy="9660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ynPicture"/>
          <p:cNvSpPr>
            <a:spLocks noGrp="1"/>
          </p:cNvSpPr>
          <p:nvPr>
            <p:ph type="pic" sz="quarter" idx="13"/>
          </p:nvPr>
        </p:nvSpPr>
        <p:spPr>
          <a:xfrm>
            <a:off x="8090226" y="4141113"/>
            <a:ext cx="4096028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taticPicture">
            <a:extLst>
              <a:ext uri="{FF2B5EF4-FFF2-40B4-BE49-F238E27FC236}">
                <a16:creationId xmlns:a16="http://schemas.microsoft.com/office/drawing/2014/main" id="{72D2974E-CC4B-4DE4-8907-63D664BB916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7656" y="4693110"/>
            <a:ext cx="2743200" cy="2155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60579" y="1015385"/>
            <a:ext cx="3794760" cy="439737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norm Text">
            <a:extLst>
              <a:ext uri="{FF2B5EF4-FFF2-40B4-BE49-F238E27FC236}">
                <a16:creationId xmlns:a16="http://schemas.microsoft.com/office/drawing/2014/main" id="{31FF3242-7FEA-44EE-ADB4-B062BBAC7C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402143" y="4197342"/>
            <a:ext cx="2761488" cy="173736"/>
          </a:xfrm>
        </p:spPr>
        <p:txBody>
          <a:bodyPr>
            <a:spAutoFit/>
          </a:bodyPr>
          <a:lstStyle>
            <a:lvl1pPr marL="0" indent="0" algn="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ynSNR Text">
            <a:extLst>
              <a:ext uri="{FF2B5EF4-FFF2-40B4-BE49-F238E27FC236}">
                <a16:creationId xmlns:a16="http://schemas.microsoft.com/office/drawing/2014/main" id="{637BD50C-AC2E-4651-973B-7ADC3FDE21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72624" y="5309052"/>
            <a:ext cx="2011680" cy="338328"/>
          </a:xfrm>
        </p:spPr>
        <p:txBody>
          <a:bodyPr>
            <a:spAutoFit/>
          </a:bodyPr>
          <a:lstStyle>
            <a:lvl1pPr marL="0" indent="0" algn="ctr">
              <a:buNone/>
              <a:defRPr sz="16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StaticValues Text">
            <a:extLst>
              <a:ext uri="{FF2B5EF4-FFF2-40B4-BE49-F238E27FC236}">
                <a16:creationId xmlns:a16="http://schemas.microsoft.com/office/drawing/2014/main" id="{670307EE-692F-4A3B-9F64-808E20A754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61015" y="746221"/>
            <a:ext cx="4005072" cy="402336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Static Text">
            <a:extLst>
              <a:ext uri="{FF2B5EF4-FFF2-40B4-BE49-F238E27FC236}">
                <a16:creationId xmlns:a16="http://schemas.microsoft.com/office/drawing/2014/main" id="{8AC33D4C-7F7D-49AD-B239-8FCFE00CF1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88547" y="4371078"/>
            <a:ext cx="2350008" cy="313932"/>
          </a:xfrm>
        </p:spPr>
        <p:txBody>
          <a:bodyPr>
            <a:spAutoFit/>
          </a:bodyPr>
          <a:lstStyle>
            <a:lvl1pPr marL="0" indent="0" algn="ctr">
              <a:buNone/>
              <a:defRPr sz="16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Pkpk Text">
            <a:extLst>
              <a:ext uri="{FF2B5EF4-FFF2-40B4-BE49-F238E27FC236}">
                <a16:creationId xmlns:a16="http://schemas.microsoft.com/office/drawing/2014/main" id="{A1E3B4F5-11EE-470B-91B0-C9438F441B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60932" y="1024461"/>
            <a:ext cx="2862072" cy="244682"/>
          </a:xfrm>
        </p:spPr>
        <p:txBody>
          <a:bodyPr>
            <a:spAutoFit/>
          </a:bodyPr>
          <a:lstStyle>
            <a:lvl1pPr marL="0" indent="0" algn="ct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Amp Text">
            <a:extLst>
              <a:ext uri="{FF2B5EF4-FFF2-40B4-BE49-F238E27FC236}">
                <a16:creationId xmlns:a16="http://schemas.microsoft.com/office/drawing/2014/main" id="{534D7EDC-4147-4BE1-ADC4-361350413F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44296" y="746221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746221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Dyn Text">
            <a:extLst>
              <a:ext uri="{FF2B5EF4-FFF2-40B4-BE49-F238E27FC236}">
                <a16:creationId xmlns:a16="http://schemas.microsoft.com/office/drawing/2014/main" id="{F46B1B45-F1D4-42CF-A486-DF194CD946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20851" y="3601640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HR_SNR">
            <a:extLst>
              <a:ext uri="{FF2B5EF4-FFF2-40B4-BE49-F238E27FC236}">
                <a16:creationId xmlns:a16="http://schemas.microsoft.com/office/drawing/2014/main" id="{BA1175F9-4984-4ABD-9184-E1CEBD1509E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368238" y="5616562"/>
            <a:ext cx="1700784" cy="621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Gas">
            <a:extLst>
              <a:ext uri="{FF2B5EF4-FFF2-40B4-BE49-F238E27FC236}">
                <a16:creationId xmlns:a16="http://schemas.microsoft.com/office/drawing/2014/main" id="{6DAB8F2D-F669-4AF5-B091-E1B9806C8BC3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1102021" y="4034825"/>
            <a:ext cx="539496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72BD"/>
                </a:solidFill>
              </a:defRPr>
            </a:lvl1pPr>
          </a:lstStyle>
          <a:p>
            <a:pPr lvl="0"/>
            <a:r>
              <a:rPr lang="en-US" dirty="0"/>
              <a:t>Gas</a:t>
            </a:r>
          </a:p>
        </p:txBody>
      </p:sp>
      <p:sp>
        <p:nvSpPr>
          <p:cNvPr id="42" name="Barrier">
            <a:extLst>
              <a:ext uri="{FF2B5EF4-FFF2-40B4-BE49-F238E27FC236}">
                <a16:creationId xmlns:a16="http://schemas.microsoft.com/office/drawing/2014/main" id="{ED9F13CA-B949-460F-BE10-9629EE26684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9701570" y="4034825"/>
            <a:ext cx="84124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40" name="RBC">
            <a:extLst>
              <a:ext uri="{FF2B5EF4-FFF2-40B4-BE49-F238E27FC236}">
                <a16:creationId xmlns:a16="http://schemas.microsoft.com/office/drawing/2014/main" id="{879B132B-7CE7-4A37-A7AF-53768C7B6AD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595580" y="4034825"/>
            <a:ext cx="56692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3" name="box2">
            <a:extLst>
              <a:ext uri="{FF2B5EF4-FFF2-40B4-BE49-F238E27FC236}">
                <a16:creationId xmlns:a16="http://schemas.microsoft.com/office/drawing/2014/main" id="{2CD7E920-3BB3-402C-8140-F09ABEC1A15F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020552" y="1390288"/>
            <a:ext cx="3145536" cy="2578607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55" name="RBC2">
            <a:extLst>
              <a:ext uri="{FF2B5EF4-FFF2-40B4-BE49-F238E27FC236}">
                <a16:creationId xmlns:a16="http://schemas.microsoft.com/office/drawing/2014/main" id="{092FEBA8-5FE1-482F-9D6A-4450391F432C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084560" y="1015385"/>
            <a:ext cx="56692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6" name="Barrier2">
            <a:extLst>
              <a:ext uri="{FF2B5EF4-FFF2-40B4-BE49-F238E27FC236}">
                <a16:creationId xmlns:a16="http://schemas.microsoft.com/office/drawing/2014/main" id="{A80F46E7-34A1-4FB7-9B89-22B6650F96C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520168" y="1015385"/>
            <a:ext cx="84124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57" name="box3">
            <a:extLst>
              <a:ext uri="{FF2B5EF4-FFF2-40B4-BE49-F238E27FC236}">
                <a16:creationId xmlns:a16="http://schemas.microsoft.com/office/drawing/2014/main" id="{5BF5EAEB-9846-4CA9-B0BD-B2089686CF5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21097" y="1390289"/>
            <a:ext cx="3542144" cy="1849869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2" name="scanDate">
            <a:extLst>
              <a:ext uri="{FF2B5EF4-FFF2-40B4-BE49-F238E27FC236}">
                <a16:creationId xmlns:a16="http://schemas.microsoft.com/office/drawing/2014/main" id="{91FB9F96-DD96-4133-BE67-EED4E596A2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049000" y="0"/>
            <a:ext cx="1143000" cy="27432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processingDate">
            <a:extLst>
              <a:ext uri="{FF2B5EF4-FFF2-40B4-BE49-F238E27FC236}">
                <a16:creationId xmlns:a16="http://schemas.microsoft.com/office/drawing/2014/main" id="{3D600CC8-10F6-4BA7-ABAC-C761E05CC34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049000" y="217804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scanDate Text">
            <a:extLst>
              <a:ext uri="{FF2B5EF4-FFF2-40B4-BE49-F238E27FC236}">
                <a16:creationId xmlns:a16="http://schemas.microsoft.com/office/drawing/2014/main" id="{FBC7DE1F-E044-44E2-A6FA-127D8D0DEB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57786" y="0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Scan Date:</a:t>
            </a:r>
          </a:p>
        </p:txBody>
      </p:sp>
      <p:sp>
        <p:nvSpPr>
          <p:cNvPr id="18" name="processingDate Text">
            <a:extLst>
              <a:ext uri="{FF2B5EF4-FFF2-40B4-BE49-F238E27FC236}">
                <a16:creationId xmlns:a16="http://schemas.microsoft.com/office/drawing/2014/main" id="{1564CF81-B366-4A76-8D0F-8841B9699D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57786" y="217804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Dynamic Fit Date:</a:t>
            </a:r>
          </a:p>
        </p:txBody>
      </p:sp>
      <p:sp>
        <p:nvSpPr>
          <p:cNvPr id="30" name="ampDate">
            <a:extLst>
              <a:ext uri="{FF2B5EF4-FFF2-40B4-BE49-F238E27FC236}">
                <a16:creationId xmlns:a16="http://schemas.microsoft.com/office/drawing/2014/main" id="{8DABF732-A88D-4DA6-879D-F8A87A901D8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1049000" y="452859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ampDate Text">
            <a:extLst>
              <a:ext uri="{FF2B5EF4-FFF2-40B4-BE49-F238E27FC236}">
                <a16:creationId xmlns:a16="http://schemas.microsoft.com/office/drawing/2014/main" id="{4E264922-1ADD-42AB-9DE2-1D1ABB199F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57786" y="452859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RBC Fit Date:</a:t>
            </a:r>
          </a:p>
        </p:txBody>
      </p:sp>
      <p:sp>
        <p:nvSpPr>
          <p:cNvPr id="32" name="amp table">
            <a:extLst>
              <a:ext uri="{FF2B5EF4-FFF2-40B4-BE49-F238E27FC236}">
                <a16:creationId xmlns:a16="http://schemas.microsoft.com/office/drawing/2014/main" id="{AAFFEC7B-00DD-4AA3-8346-3CFB2E60094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275320" y="999878"/>
            <a:ext cx="3685032" cy="224028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5" name="static table">
            <a:extLst>
              <a:ext uri="{FF2B5EF4-FFF2-40B4-BE49-F238E27FC236}">
                <a16:creationId xmlns:a16="http://schemas.microsoft.com/office/drawing/2014/main" id="{65582465-5F6F-409E-9405-8254EAA19D7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92095" y="989816"/>
            <a:ext cx="4069080" cy="3373163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Static Table</a:t>
            </a:r>
          </a:p>
        </p:txBody>
      </p:sp>
    </p:spTree>
    <p:extLst>
      <p:ext uri="{BB962C8B-B14F-4D97-AF65-F5344CB8AC3E}">
        <p14:creationId xmlns:p14="http://schemas.microsoft.com/office/powerpoint/2010/main" val="270076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c_t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85365" y="1381125"/>
            <a:ext cx="9377082" cy="457733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899539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71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EFF-EA2E-4CE2-9F57-E6930933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FFBB-C11E-4A53-B858-477A0BB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20CC-F8C7-484D-82CB-D8D58B50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7A7D-2704-4A77-B3D8-C00D1D5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BD7F-B0B6-4204-81B2-511C626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965-273A-439A-AC60-67CAD2B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849B-566F-4780-83FD-C8EF814D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232B-0633-47CF-B5FB-BD06DE6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8628-5864-4A05-BD5D-C6BDF42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A4F7-6A65-41C3-AE7D-7E76E584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2A2-14E2-4AD0-A4B5-27336B37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121F-52EB-435C-8BE6-F4356701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4C2A-F92E-42E7-A15B-DA54ED54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62C9-36F7-40A2-B160-A4C4D3B5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3168-4169-4BD3-A299-2170BDA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3DED-AAA8-48C6-BA1B-11E8EB9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02D-2D7D-4B1B-8CF2-953AA83D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F8FB0-1EAE-4387-A951-9C998D20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6350-49A1-4860-9693-93A0BFE8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DEB8-292F-491D-BC56-3496C6620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01F20-C845-45A9-BD89-1B82F430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C467E-2BF2-4656-B64F-EDBF47D1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A1F00-2B4D-44BB-8E89-734B335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5C96-57F5-43FF-849B-C034998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C171-25E2-41F7-8C58-299961E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3326-09A8-4EB1-AC7A-D72934F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96BA2-245A-4781-A559-80057E8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3155-0F94-4DC8-A4A9-16C18EE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8C8A-730E-4A4D-AE46-88B0D5B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74D4C-9986-4AFD-812E-4960D2AF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A048-6F6C-4CCC-9AF1-097C78A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1CB8-00DD-4A73-AF9A-1CD35FE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6348-6E1D-484D-B299-F57C3EE2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79B23-41B5-4D66-BC58-0907F8B4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CCE8-A189-4468-AF06-ECA9751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C43E-815D-463B-B2BF-95FB9B1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E769-6514-4555-8F4C-FB64AD6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BCCE-4F20-44A3-B129-003EB38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0851E-F3BA-4043-A9FF-D05F55269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4148-6FB0-4333-9BCB-C8145B3F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E9F7-ED30-4414-99DB-C88B0434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C478-9836-443C-97F5-BEA4E436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CDD7-EDC3-471D-BCD3-039E0D0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E7B6F-9AED-42F9-9381-D33770FB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F490-41D8-430A-9164-FF8BD057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34DA-8E4A-46A6-AB5B-94F4FDE2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DDFB-EE36-402F-9051-7491A3255DA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1DFD-8A5B-486A-ABD5-7E8AEE66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F242-747D-4840-97C0-972B836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004-003 Spectroscopy Summaries</dc:title>
  <dc:creator>Elianna Bier</dc:creator>
  <cp:lastModifiedBy>Seth Lee</cp:lastModifiedBy>
  <cp:revision>92</cp:revision>
  <dcterms:created xsi:type="dcterms:W3CDTF">2017-07-26T18:24:01Z</dcterms:created>
  <dcterms:modified xsi:type="dcterms:W3CDTF">2025-07-22T03:24:19Z</dcterms:modified>
</cp:coreProperties>
</file>