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81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E05F-CC14-46E2-80C2-3477584A1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522E5-0B60-4CFB-9F56-FF902B159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3D8C0-C0F5-4FCA-989F-6BE11792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7A30-17AC-42C8-A8F3-55C4CFE69CED}" type="datetimeFigureOut">
              <a:rPr lang="en-AU" smtClean="0"/>
              <a:t>21/07/2018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FCCFF-3271-41EB-9892-389E63E0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0A742-B8A9-4EDC-BE25-FA325E59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C232-2CB2-4D84-B7D5-197285F9B1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111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AB6E-4501-4C7E-8420-0D254E0D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95EEE-2855-4D9F-8929-A1C5D1249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F4CE5-EEC7-47CB-B7A0-7603A00B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7A30-17AC-42C8-A8F3-55C4CFE69CED}" type="datetimeFigureOut">
              <a:rPr lang="en-AU" smtClean="0"/>
              <a:t>21/07/2018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F814C-810C-409D-A227-32B0F092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92CCC-272A-447D-BCFB-1289E688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C232-2CB2-4D84-B7D5-197285F9B1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905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FDC58E-64C5-4F51-A817-BD483F2C9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DCF06-D234-4B29-814E-53C40E7A4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96EF5-4F8D-493E-ABBE-F6ED4559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7A30-17AC-42C8-A8F3-55C4CFE69CED}" type="datetimeFigureOut">
              <a:rPr lang="en-AU" smtClean="0"/>
              <a:t>21/07/2018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A2A27-774A-4EB3-8F60-1DC16EE8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78E47-33F4-4202-9CE7-821B2DBB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C232-2CB2-4D84-B7D5-197285F9B1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331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5167-24FC-4224-9BA6-EED448ED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3905-DAC7-4BB7-B016-9279B2269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156A8-15F9-4425-8CD3-398D7149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7A30-17AC-42C8-A8F3-55C4CFE69CED}" type="datetimeFigureOut">
              <a:rPr lang="en-AU" smtClean="0"/>
              <a:t>21/07/2018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6A32F-67AE-447E-89C6-1C48F30C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A834A-06B7-4527-9307-D29BA759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C232-2CB2-4D84-B7D5-197285F9B1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501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AC83-9D15-4B33-AAC2-B6B5CF30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D1E31-110B-4270-B53A-EA091D79C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B8E67-7E3D-4CA5-86CB-EF8234FA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7A30-17AC-42C8-A8F3-55C4CFE69CED}" type="datetimeFigureOut">
              <a:rPr lang="en-AU" smtClean="0"/>
              <a:t>21/07/2018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4B6BC-3245-4AAA-9FDE-70AE4CFD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CD913-2CBE-490B-9DB8-7D66A493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C232-2CB2-4D84-B7D5-197285F9B1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305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579E-C327-47C0-B97E-B40BAA83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211CB-A977-43CA-8BAC-282424C26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E991A-1859-4E1C-AB82-8637B33A6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127DC-FB56-4C97-9188-636FE02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7A30-17AC-42C8-A8F3-55C4CFE69CED}" type="datetimeFigureOut">
              <a:rPr lang="en-AU" smtClean="0"/>
              <a:t>21/07/2018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13BF0-A803-4762-8414-CD103A35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8AE30-4064-405D-847E-A3F2EBEE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C232-2CB2-4D84-B7D5-197285F9B1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142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D907-16EE-475C-838D-83484884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38A6E-7937-4386-91C7-9475F735E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B14D4-894A-427E-990B-02A2DA2E6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4E8A6-FE9B-462C-8E80-8C3300854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7C573-6127-47E8-BD1F-A60A910C9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85622-F711-4D03-B782-D0EC8BE2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7A30-17AC-42C8-A8F3-55C4CFE69CED}" type="datetimeFigureOut">
              <a:rPr lang="en-AU" smtClean="0"/>
              <a:t>21/07/2018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4D024-4960-4E31-AD9C-C275BCFB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86C3F-ABDA-472F-9153-444D3E2F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C232-2CB2-4D84-B7D5-197285F9B1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07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683B-5122-4252-90EA-5D591261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31CAB-CF4E-47CF-9A10-2F76E7CD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7A30-17AC-42C8-A8F3-55C4CFE69CED}" type="datetimeFigureOut">
              <a:rPr lang="en-AU" smtClean="0"/>
              <a:t>21/07/2018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D2CC2-5009-4105-B774-06540A8C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7B5C1-867B-4DCB-8F39-D2B5A9E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C232-2CB2-4D84-B7D5-197285F9B1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25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C8B20-1E2B-43B9-8DE3-D499B158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7A30-17AC-42C8-A8F3-55C4CFE69CED}" type="datetimeFigureOut">
              <a:rPr lang="en-AU" smtClean="0"/>
              <a:t>21/07/2018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23E49-CA7A-4653-8C29-66315D89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2DC1A-796C-41AC-92EC-D6A256DD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C232-2CB2-4D84-B7D5-197285F9B1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968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D6B3-97DF-4C87-A6B2-CB906C7C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E3D9-0D3E-474B-A4A7-185707659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E4F0C-4F0F-41FE-965C-032E9D2E8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0D69E-2098-4ADF-90F4-E908A248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7A30-17AC-42C8-A8F3-55C4CFE69CED}" type="datetimeFigureOut">
              <a:rPr lang="en-AU" smtClean="0"/>
              <a:t>21/07/2018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C8136-B633-4620-BE44-59081AE4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62804-4933-4A11-A9BE-4DC63C0A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C232-2CB2-4D84-B7D5-197285F9B1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44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7795-C39B-4424-B834-1E9F70E0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E95E7-FBD0-49AB-A729-AC7111EC1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415D7-E7C3-47AC-85AC-1764ECF8B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1DF88-FB7F-482E-B899-3EB93DE3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7A30-17AC-42C8-A8F3-55C4CFE69CED}" type="datetimeFigureOut">
              <a:rPr lang="en-AU" smtClean="0"/>
              <a:t>21/07/2018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0A604-DCF8-48F6-A4EE-D71CC186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99DB9-0C0F-428F-BFCF-B5D42707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C232-2CB2-4D84-B7D5-197285F9B1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97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502F0-864A-4019-95CB-8718970D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C30A6-329C-4812-97D4-781D11982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EF1C9-70BB-41A6-9AB7-DF8DB2893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7A30-17AC-42C8-A8F3-55C4CFE69CED}" type="datetimeFigureOut">
              <a:rPr lang="en-AU" smtClean="0"/>
              <a:t>21/07/2018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EF6C7-CCC8-4E06-B944-E2B8EF95B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C6328-8137-4C48-A774-DA2029090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6C232-2CB2-4D84-B7D5-197285F9B1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432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6CDF8-8F54-405A-ADED-7D26D142D71B}"/>
              </a:ext>
            </a:extLst>
          </p:cNvPr>
          <p:cNvSpPr/>
          <p:nvPr/>
        </p:nvSpPr>
        <p:spPr>
          <a:xfrm rot="18012536">
            <a:off x="4530102" y="773540"/>
            <a:ext cx="566337" cy="3728359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E311C-B8BF-4040-8EAF-33F4F592EDAE}"/>
              </a:ext>
            </a:extLst>
          </p:cNvPr>
          <p:cNvSpPr/>
          <p:nvPr/>
        </p:nvSpPr>
        <p:spPr>
          <a:xfrm>
            <a:off x="5808675" y="2839576"/>
            <a:ext cx="566337" cy="3660977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3E52BD-43C6-413C-9CDA-5E2F5D0B1760}"/>
              </a:ext>
            </a:extLst>
          </p:cNvPr>
          <p:cNvSpPr/>
          <p:nvPr/>
        </p:nvSpPr>
        <p:spPr>
          <a:xfrm rot="3601285">
            <a:off x="7088581" y="841541"/>
            <a:ext cx="566337" cy="3618840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529F4C5-96AC-49CF-AF07-C1B435F79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5904" y="48904"/>
            <a:ext cx="6760192" cy="6760192"/>
          </a:xfrm>
          <a:prstGeom prst="hexagon">
            <a:avLst>
              <a:gd name="adj" fmla="val 35206"/>
              <a:gd name="vf" fmla="val 115470"/>
            </a:avLst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79A934-0CA7-4E44-944F-61CDA1E71726}"/>
              </a:ext>
            </a:extLst>
          </p:cNvPr>
          <p:cNvSpPr/>
          <p:nvPr/>
        </p:nvSpPr>
        <p:spPr>
          <a:xfrm>
            <a:off x="2152996" y="2448098"/>
            <a:ext cx="1234440" cy="1945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42B608-6780-41DD-9DF9-D05CBB8D7A73}"/>
              </a:ext>
            </a:extLst>
          </p:cNvPr>
          <p:cNvSpPr/>
          <p:nvPr/>
        </p:nvSpPr>
        <p:spPr>
          <a:xfrm>
            <a:off x="8896559" y="2448098"/>
            <a:ext cx="1234440" cy="1945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76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Yoo</dc:creator>
  <cp:lastModifiedBy>Justin Yoo</cp:lastModifiedBy>
  <cp:revision>2</cp:revision>
  <dcterms:created xsi:type="dcterms:W3CDTF">2018-07-20T14:58:47Z</dcterms:created>
  <dcterms:modified xsi:type="dcterms:W3CDTF">2018-07-20T15:19:11Z</dcterms:modified>
</cp:coreProperties>
</file>