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3" d="100"/>
          <a:sy n="53" d="100"/>
        </p:scale>
        <p:origin x="1810" y="7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40042-189B-46FC-83B8-7366862FC7F8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CF230-FEE2-4576-8384-669E6C9467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29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40042-189B-46FC-83B8-7366862FC7F8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CF230-FEE2-4576-8384-669E6C9467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988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40042-189B-46FC-83B8-7366862FC7F8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CF230-FEE2-4576-8384-669E6C9467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931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40042-189B-46FC-83B8-7366862FC7F8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CF230-FEE2-4576-8384-669E6C9467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38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40042-189B-46FC-83B8-7366862FC7F8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CF230-FEE2-4576-8384-669E6C9467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402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40042-189B-46FC-83B8-7366862FC7F8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CF230-FEE2-4576-8384-669E6C9467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840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40042-189B-46FC-83B8-7366862FC7F8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CF230-FEE2-4576-8384-669E6C9467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989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40042-189B-46FC-83B8-7366862FC7F8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CF230-FEE2-4576-8384-669E6C9467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785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40042-189B-46FC-83B8-7366862FC7F8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CF230-FEE2-4576-8384-669E6C9467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134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40042-189B-46FC-83B8-7366862FC7F8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CF230-FEE2-4576-8384-669E6C9467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6707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40042-189B-46FC-83B8-7366862FC7F8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CF230-FEE2-4576-8384-669E6C9467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383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40042-189B-46FC-83B8-7366862FC7F8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CF230-FEE2-4576-8384-669E6C9467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828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ローグライク企画備忘録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756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365760"/>
            <a:ext cx="10515600" cy="5811203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企画を決めるにあたって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・端末（</a:t>
            </a:r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や</a:t>
            </a:r>
            <a:r>
              <a:rPr kumimoji="1" lang="en-US" altLang="ja-JP" dirty="0" smtClean="0"/>
              <a:t>iPhone)</a:t>
            </a:r>
            <a:r>
              <a:rPr kumimoji="1" lang="ja-JP" altLang="en-US" dirty="0" smtClean="0"/>
              <a:t>向けの企画を立てたい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 smtClean="0"/>
              <a:t>・探索したいですね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・自分（プレイヤー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を強くしたいですね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・何度でも楽しめるゲームがいいですね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　　　　　　　　　　　　　↓　　　　　　　　　　　　　　　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6000" dirty="0"/>
              <a:t> </a:t>
            </a:r>
            <a:r>
              <a:rPr lang="ja-JP" altLang="en-US" sz="6000" dirty="0" smtClean="0"/>
              <a:t>  ロ</a:t>
            </a:r>
            <a:r>
              <a:rPr kumimoji="1" lang="ja-JP" altLang="en-US" sz="6000" dirty="0" smtClean="0"/>
              <a:t>ーグライク作ろう！！</a:t>
            </a:r>
            <a:endParaRPr kumimoji="1" lang="en-US" altLang="ja-JP" sz="6000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1371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コンセプト（検証中）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・端末なら手軽さを求めたい！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→ワンフィンガーローグライク（持ち手の親指だけでプレイ可能）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遊</a:t>
            </a:r>
            <a:r>
              <a:rPr lang="ja-JP" altLang="en-US" dirty="0" smtClean="0"/>
              <a:t>びの面でのコンセプトが欲しいですね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・モンスターハウス、いきなりの強敵等の不確定要素</a:t>
            </a:r>
            <a:r>
              <a:rPr lang="ja-JP" altLang="en-US" dirty="0" smtClean="0"/>
              <a:t>から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→無限の可能性を秘めた探索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46116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求む！コンセプトフレーズ！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6813"/>
            <a:ext cx="6076950" cy="3419475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7126514" y="1536813"/>
            <a:ext cx="4789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ほんの一例ですが参考画像です</a:t>
            </a:r>
            <a:endParaRPr kumimoji="1" lang="en-US" altLang="ja-JP" dirty="0" smtClean="0"/>
          </a:p>
          <a:p>
            <a:r>
              <a:rPr lang="ja-JP" altLang="en-US" dirty="0" smtClean="0"/>
              <a:t>出来ればタイトルも一緒に考えてほしいです</a:t>
            </a:r>
            <a:endParaRPr lang="en-US" altLang="ja-JP" dirty="0" smtClean="0"/>
          </a:p>
          <a:p>
            <a:r>
              <a:rPr kumimoji="1" lang="ja-JP" altLang="en-US" dirty="0" smtClean="0"/>
              <a:t>もちろん理由もあればグッドです。</a:t>
            </a:r>
            <a:endParaRPr kumimoji="1" lang="en-US" altLang="ja-JP" dirty="0" smtClean="0"/>
          </a:p>
          <a:p>
            <a:r>
              <a:rPr lang="ja-JP" altLang="en-US" dirty="0"/>
              <a:t>世界</a:t>
            </a:r>
            <a:r>
              <a:rPr lang="ja-JP" altLang="en-US" dirty="0" smtClean="0"/>
              <a:t>観の持ち主は提案するとなおグッド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96490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131</Words>
  <Application>Microsoft Office PowerPoint</Application>
  <PresentationFormat>ワイド画面</PresentationFormat>
  <Paragraphs>21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Office テーマ</vt:lpstr>
      <vt:lpstr>ローグライク企画備忘録</vt:lpstr>
      <vt:lpstr>PowerPoint プレゼンテーション</vt:lpstr>
      <vt:lpstr>コンセプト（検証中）</vt:lpstr>
      <vt:lpstr>求む！コンセプトフレーズ！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ローグライク企画備忘録</dc:title>
  <dc:creator>林雄太</dc:creator>
  <cp:lastModifiedBy>林雄太</cp:lastModifiedBy>
  <cp:revision>6</cp:revision>
  <dcterms:created xsi:type="dcterms:W3CDTF">2016-04-10T17:58:18Z</dcterms:created>
  <dcterms:modified xsi:type="dcterms:W3CDTF">2016-04-10T20:03:07Z</dcterms:modified>
</cp:coreProperties>
</file>