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5" r:id="rId7"/>
    <p:sldId id="267" r:id="rId8"/>
    <p:sldId id="266" r:id="rId9"/>
    <p:sldId id="268" r:id="rId10"/>
    <p:sldId id="269" r:id="rId11"/>
    <p:sldId id="270" r:id="rId12"/>
    <p:sldId id="261" r:id="rId13"/>
    <p:sldId id="263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7" autoAdjust="0"/>
  </p:normalViewPr>
  <p:slideViewPr>
    <p:cSldViewPr>
      <p:cViewPr varScale="1">
        <p:scale>
          <a:sx n="63" d="100"/>
          <a:sy n="63" d="100"/>
        </p:scale>
        <p:origin x="15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48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13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57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19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57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5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6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5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68444-7172-4359-B501-D842611BA1B1}" type="datetimeFigureOut">
              <a:rPr kumimoji="1" lang="ja-JP" altLang="en-US" smtClean="0"/>
              <a:t>2016/9/11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4BBA-1558-48F4-BC9E-B6503DD59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97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27" y="703060"/>
            <a:ext cx="5400600" cy="142842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35" y="2708920"/>
            <a:ext cx="5971731" cy="26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9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81" y="2420888"/>
            <a:ext cx="6038929" cy="339387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979039" cy="666936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57" y="250053"/>
            <a:ext cx="6377843" cy="2976327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141767" y="606271"/>
            <a:ext cx="5725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ja-JP" altLang="en-US" dirty="0" smtClean="0"/>
              <a:t>そしてもうひと～～</a:t>
            </a:r>
            <a:r>
              <a:rPr lang="ja-JP" altLang="en-US" dirty="0" err="1" smtClean="0"/>
              <a:t>つッ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 smtClean="0"/>
              <a:t>「２プレイヤー」は特定の地点からしか大王を確認</a:t>
            </a:r>
            <a:r>
              <a:rPr lang="ja-JP" altLang="en-US" dirty="0" err="1" smtClean="0"/>
              <a:t>できないの</a:t>
            </a:r>
            <a:r>
              <a:rPr lang="ja-JP" altLang="en-US" dirty="0" smtClean="0"/>
              <a:t>であ～～る！１プレイヤー（大王）は「声」で自分の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 smtClean="0"/>
              <a:t>状態を必死に伝えなければ</a:t>
            </a:r>
            <a:r>
              <a:rPr lang="ja-JP" altLang="en-US" dirty="0" err="1" smtClean="0"/>
              <a:t>ならないの</a:t>
            </a:r>
            <a:r>
              <a:rPr lang="ja-JP" altLang="en-US" dirty="0" smtClean="0"/>
              <a:t>であ～～るッ！！</a:t>
            </a:r>
            <a:endParaRPr lang="en-US" altLang="ja-JP" dirty="0" smtClean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99" y="4294373"/>
            <a:ext cx="2891309" cy="256362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1" y="123034"/>
            <a:ext cx="3238500" cy="66675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2143664" y="5617252"/>
            <a:ext cx="3756640" cy="52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２プレイヤー（モニター側）画面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972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466242" y="2769469"/>
            <a:ext cx="3821174" cy="2806717"/>
            <a:chOff x="2643021" y="2781653"/>
            <a:chExt cx="3821174" cy="280671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021" y="3156714"/>
              <a:ext cx="3821174" cy="2431656"/>
            </a:xfrm>
            <a:prstGeom prst="rect">
              <a:avLst/>
            </a:prstGeom>
          </p:spPr>
        </p:pic>
        <p:sp>
          <p:nvSpPr>
            <p:cNvPr id="5" name="円/楕円 4"/>
            <p:cNvSpPr/>
            <p:nvPr/>
          </p:nvSpPr>
          <p:spPr>
            <a:xfrm>
              <a:off x="3593806" y="3986491"/>
              <a:ext cx="772101" cy="772101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827113" y="4077072"/>
              <a:ext cx="772101" cy="772101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5377130" y="3522272"/>
              <a:ext cx="772101" cy="772101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11936" y="3501755"/>
              <a:ext cx="772101" cy="772101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933668" y="2781653"/>
              <a:ext cx="772101" cy="772101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5463526" y="2807442"/>
              <a:ext cx="772101" cy="772101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6" y="262042"/>
            <a:ext cx="2324100" cy="6477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979039" cy="666936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53" y="138277"/>
            <a:ext cx="6377843" cy="2976327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05212" y="481338"/>
            <a:ext cx="5275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ja-JP" altLang="en-US" dirty="0" smtClean="0"/>
              <a:t>操作方法などあってなきようなものであ～～る！！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/>
              <a:t>ボタン</a:t>
            </a:r>
            <a:r>
              <a:rPr lang="ja-JP" altLang="en-US" dirty="0" smtClean="0"/>
              <a:t>を押せばすなわち「ロケット切り離し」ッ！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 smtClean="0"/>
              <a:t>どんな</a:t>
            </a:r>
            <a:r>
              <a:rPr lang="ja-JP" altLang="en-US" dirty="0"/>
              <a:t>方</a:t>
            </a:r>
            <a:r>
              <a:rPr lang="ja-JP" altLang="en-US" dirty="0" smtClean="0"/>
              <a:t>でも</a:t>
            </a:r>
            <a:r>
              <a:rPr lang="ja-JP" altLang="en-US" dirty="0"/>
              <a:t>楽</a:t>
            </a:r>
            <a:r>
              <a:rPr lang="ja-JP" altLang="en-US" dirty="0" smtClean="0"/>
              <a:t>しくぶっ飛ばせるシンプルさナリッ！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 smtClean="0"/>
              <a:t>あとは「声」で大いにコミュニケーションであ～る！</a:t>
            </a:r>
            <a:endParaRPr lang="en-US" altLang="ja-JP" dirty="0" smtClean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99" y="4294373"/>
            <a:ext cx="2891309" cy="256362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57376" y="5111966"/>
            <a:ext cx="3262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000" dirty="0" smtClean="0">
                <a:solidFill>
                  <a:schemeClr val="bg1"/>
                </a:solidFill>
                <a:latin typeface="+mn-ea"/>
              </a:rPr>
              <a:t>そして</a:t>
            </a:r>
            <a:endParaRPr kumimoji="1" lang="en-US" altLang="ja-JP" sz="30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3000" dirty="0">
                <a:solidFill>
                  <a:schemeClr val="bg1"/>
                </a:solidFill>
                <a:latin typeface="+mn-ea"/>
              </a:rPr>
              <a:t>最大</a:t>
            </a:r>
            <a:r>
              <a:rPr lang="ja-JP" altLang="en-US" sz="3000" dirty="0" smtClean="0">
                <a:solidFill>
                  <a:schemeClr val="bg1"/>
                </a:solidFill>
                <a:latin typeface="+mn-ea"/>
              </a:rPr>
              <a:t>の操作</a:t>
            </a:r>
            <a:r>
              <a:rPr lang="ja-JP" altLang="en-US" sz="3000" dirty="0">
                <a:solidFill>
                  <a:schemeClr val="bg1"/>
                </a:solidFill>
                <a:latin typeface="+mn-ea"/>
              </a:rPr>
              <a:t>方法</a:t>
            </a:r>
            <a:r>
              <a:rPr lang="ja-JP" altLang="en-US" sz="3000" dirty="0" smtClean="0">
                <a:solidFill>
                  <a:schemeClr val="bg1"/>
                </a:solidFill>
                <a:latin typeface="+mn-ea"/>
              </a:rPr>
              <a:t>は</a:t>
            </a:r>
            <a:endParaRPr lang="en-US" altLang="ja-JP" sz="30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ja-JP" altLang="en-US" sz="3000" dirty="0" smtClean="0">
                <a:solidFill>
                  <a:schemeClr val="bg1"/>
                </a:solidFill>
                <a:latin typeface="+mn-ea"/>
              </a:rPr>
              <a:t>お互いの「声」</a:t>
            </a:r>
            <a:endParaRPr kumimoji="1" lang="ja-JP" altLang="en-US" sz="3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49231" y="3132550"/>
            <a:ext cx="2585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+mn-ea"/>
              </a:rPr>
              <a:t>すべて</a:t>
            </a:r>
            <a:endParaRPr kumimoji="1"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ロケット</a:t>
            </a:r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切り離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し</a:t>
            </a:r>
            <a:endParaRPr kumimoji="1" lang="ja-JP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30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1700808"/>
            <a:ext cx="8424936" cy="4464496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このゲームの特徴は、１プレイヤー（王様）が自身を操作することができない感覚を味わえることにあります。</a:t>
            </a:r>
            <a:endParaRPr kumimoji="1" lang="en-US" altLang="ja-JP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endParaRPr kumimoji="1" lang="en-US" altLang="ja-JP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ja-JP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自分</a:t>
            </a:r>
            <a:r>
              <a:rPr lang="ja-JP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を自由に動かせず、声だけで２プレイヤーに状況を伝えるというある種アナログな「コミュニケーション」を基本としています。</a:t>
            </a:r>
            <a:endParaRPr lang="en-US" altLang="ja-JP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endParaRPr lang="en-US" altLang="ja-JP" sz="2600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ja-JP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ＶＲのような仮想現実でも、人間同士のコミュニケーションは無限の楽しみを与えるものと信じています。</a:t>
            </a:r>
            <a:endParaRPr lang="en-US" altLang="ja-JP" sz="2600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692696"/>
            <a:ext cx="12192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20688"/>
            <a:ext cx="1504950" cy="628650"/>
          </a:xfrm>
          <a:prstGeom prst="rect">
            <a:avLst/>
          </a:prstGeom>
        </p:spPr>
      </p:pic>
      <p:sp>
        <p:nvSpPr>
          <p:cNvPr id="7" name="サブタイトル 2"/>
          <p:cNvSpPr>
            <a:spLocks noGrp="1"/>
          </p:cNvSpPr>
          <p:nvPr>
            <p:ph type="subTitle" idx="1"/>
          </p:nvPr>
        </p:nvSpPr>
        <p:spPr>
          <a:xfrm>
            <a:off x="4283968" y="3861048"/>
            <a:ext cx="4248472" cy="1296144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…</a:t>
            </a:r>
            <a:r>
              <a:rPr kumimoji="1"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本当にそうでしょうか？</a:t>
            </a:r>
            <a:endParaRPr kumimoji="1" lang="en-US" altLang="ja-JP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異常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な状況の</a:t>
            </a:r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連続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であるこのゲームは、是非仲の良い恋人同士でプレイしていただきたいです！</a:t>
            </a:r>
            <a:endParaRPr lang="en-US" altLang="ja-JP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endParaRPr lang="en-US" altLang="ja-JP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kumimoji="1"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むしろ、吊り橋効果でもっと仲良くなれるはずですから！！</a:t>
            </a:r>
            <a:endParaRPr kumimoji="1" lang="en-US" altLang="ja-JP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73016"/>
            <a:ext cx="3744416" cy="28083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6804">
            <a:off x="801970" y="1596235"/>
            <a:ext cx="7604850" cy="142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0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8680"/>
            <a:ext cx="7103484" cy="60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4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59632" y="5301208"/>
            <a:ext cx="6624736" cy="1361585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ja-JP" altLang="en-US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ジャンル</a:t>
            </a:r>
            <a:r>
              <a:rPr lang="en-US" altLang="ja-JP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		</a:t>
            </a:r>
            <a:r>
              <a:rPr lang="ja-JP" altLang="en-US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：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ＶＲアクションゲーム</a:t>
            </a:r>
            <a:endParaRPr lang="en-US" altLang="ja-JP" sz="20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>
              <a:spcBef>
                <a:spcPts val="0"/>
              </a:spcBef>
            </a:pPr>
            <a:r>
              <a:rPr lang="ja-JP" altLang="en-US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プレイヤー数</a:t>
            </a:r>
            <a:r>
              <a:rPr lang="en-US" altLang="ja-JP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		</a:t>
            </a:r>
            <a:r>
              <a:rPr lang="ja-JP" altLang="en-US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：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二人（一人プレイも可能）</a:t>
            </a:r>
            <a:endParaRPr lang="en-US" altLang="ja-JP" sz="20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>
              <a:spcBef>
                <a:spcPts val="0"/>
              </a:spcBef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対象</a:t>
            </a:r>
            <a:r>
              <a:rPr lang="ja-JP" altLang="en-US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年齢</a:t>
            </a:r>
            <a:r>
              <a:rPr lang="en-US" altLang="ja-JP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		</a:t>
            </a:r>
            <a:r>
              <a:rPr lang="ja-JP" altLang="en-US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：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全年齢（ＣＥＲＯ　Ａ）</a:t>
            </a:r>
            <a:endParaRPr lang="en-US" altLang="ja-JP" sz="20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>
              <a:spcBef>
                <a:spcPts val="0"/>
              </a:spcBef>
            </a:pPr>
            <a:r>
              <a:rPr lang="ja-JP" altLang="en-US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プラットフォーム</a:t>
            </a:r>
            <a:r>
              <a:rPr lang="en-US" altLang="ja-JP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	</a:t>
            </a:r>
            <a:r>
              <a:rPr lang="ja-JP" altLang="en-US" sz="20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：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ＰＳＶＲ</a:t>
            </a:r>
            <a:endParaRPr lang="en-US" altLang="ja-JP" sz="20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spcBef>
                <a:spcPts val="0"/>
              </a:spcBef>
            </a:pPr>
            <a:endParaRPr kumimoji="1" lang="ja-JP" altLang="en-US" sz="20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4664"/>
            <a:ext cx="6624736" cy="50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46" b="28173"/>
          <a:stretch/>
        </p:blipFill>
        <p:spPr>
          <a:xfrm>
            <a:off x="5759624" y="3401617"/>
            <a:ext cx="3384376" cy="3456383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39552" y="1529409"/>
            <a:ext cx="7848872" cy="3744416"/>
          </a:xfrm>
        </p:spPr>
        <p:txBody>
          <a:bodyPr>
            <a:noAutofit/>
          </a:bodyPr>
          <a:lstStyle/>
          <a:p>
            <a:pPr algn="l"/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このゲームは、基本二人で遊ぶＶＲのアクションゲームです。</a:t>
            </a:r>
            <a:endParaRPr lang="en-US" altLang="ja-JP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endParaRPr lang="en-US" altLang="ja-JP" sz="2000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ロケット椅子に張り付けられて「ぶっ飛ばされる」１プレイヤーと、それを「ぶっ飛ばす」２プレイヤーとに分かれます。</a:t>
            </a:r>
            <a:endParaRPr lang="en-US" altLang="ja-JP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endParaRPr lang="en-US" altLang="ja-JP" sz="2000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ぶっ飛ばす２プレイヤーは、ロケット椅子に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乗った</a:t>
            </a:r>
            <a:endParaRPr lang="en-US" altLang="ja-JP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１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プレイヤーが地面に激突しないよう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うまく</a:t>
            </a:r>
            <a:endParaRPr lang="en-US" altLang="ja-JP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ロケット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噴射でゴール地点まで操作します。</a:t>
            </a:r>
            <a:endParaRPr lang="en-US" altLang="ja-JP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endParaRPr lang="en-US" altLang="ja-JP" sz="2000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１プレイヤーは何をするのか？－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－</a:t>
            </a:r>
            <a:endParaRPr lang="en-US" altLang="ja-JP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大きな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声で叫びましょう。</a:t>
            </a:r>
            <a:endParaRPr lang="en-US" altLang="ja-JP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「落ちる～～～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！！！！！」</a:t>
            </a:r>
            <a:r>
              <a:rPr lang="ja-JP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と。</a:t>
            </a:r>
            <a:endParaRPr lang="en-US" altLang="ja-JP" sz="2000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692696"/>
            <a:ext cx="26860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/楕円 7"/>
          <p:cNvSpPr/>
          <p:nvPr/>
        </p:nvSpPr>
        <p:spPr>
          <a:xfrm>
            <a:off x="1547663" y="6084544"/>
            <a:ext cx="6840759" cy="4894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40" y="5137903"/>
            <a:ext cx="1136895" cy="126574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30" y="158159"/>
            <a:ext cx="7579434" cy="35370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979039" cy="666936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907704" y="548680"/>
            <a:ext cx="645401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ja-JP" altLang="en-US" dirty="0" smtClean="0"/>
              <a:t>わが国の国王は椅子から下りるのも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 smtClean="0"/>
              <a:t>嫌がるほどのものぐさ！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 smtClean="0"/>
              <a:t>しか～し！隣国への訪問はしてもらわねばなりません！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 smtClean="0"/>
              <a:t>ではどうするか！「椅子にロケットを付けて」ぶっ飛んでもらうので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 smtClean="0"/>
              <a:t>あ～～～るッ！！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4664"/>
            <a:ext cx="3105150" cy="647700"/>
          </a:xfrm>
          <a:prstGeom prst="rect">
            <a:avLst/>
          </a:prstGeom>
        </p:spPr>
      </p:pic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4098187" y="4415431"/>
            <a:ext cx="1763046" cy="1749775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2857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3385757" y="5215177"/>
            <a:ext cx="1065851" cy="1037672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2857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166271" y="5383482"/>
            <a:ext cx="850971" cy="701062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2857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5429833" y="5119372"/>
            <a:ext cx="1047706" cy="1190557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2857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390" y="5137903"/>
            <a:ext cx="1136896" cy="1265744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7501533" y="4499340"/>
            <a:ext cx="1399753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（王国）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1997041" y="4692525"/>
            <a:ext cx="1276134" cy="5977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ゴール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（隣国）</a:t>
            </a:r>
            <a:endParaRPr kumimoji="1" lang="ja-JP" altLang="en-US" dirty="0"/>
          </a:p>
        </p:txBody>
      </p:sp>
      <p:sp>
        <p:nvSpPr>
          <p:cNvPr id="22" name="円弧 21"/>
          <p:cNvSpPr/>
          <p:nvPr/>
        </p:nvSpPr>
        <p:spPr>
          <a:xfrm>
            <a:off x="3133936" y="2955136"/>
            <a:ext cx="4899097" cy="3737069"/>
          </a:xfrm>
          <a:prstGeom prst="arc">
            <a:avLst>
              <a:gd name="adj1" fmla="val 11552948"/>
              <a:gd name="adj2" fmla="val 20793180"/>
            </a:avLst>
          </a:prstGeom>
          <a:ln w="187325">
            <a:solidFill>
              <a:schemeClr val="accent1">
                <a:shade val="95000"/>
                <a:satMod val="105000"/>
                <a:alpha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4886940" y="2221252"/>
            <a:ext cx="1948586" cy="2191580"/>
            <a:chOff x="4811904" y="2348575"/>
            <a:chExt cx="1948586" cy="2191580"/>
          </a:xfrm>
        </p:grpSpPr>
        <p:pic>
          <p:nvPicPr>
            <p:cNvPr id="16" name="Picture 21" descr="engin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3457">
              <a:off x="4811904" y="3784662"/>
              <a:ext cx="1948586" cy="75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6503" y="2348575"/>
              <a:ext cx="1408601" cy="1493117"/>
            </a:xfrm>
            <a:prstGeom prst="rect">
              <a:avLst/>
            </a:prstGeom>
          </p:spPr>
        </p:pic>
      </p:grpSp>
      <p:sp>
        <p:nvSpPr>
          <p:cNvPr id="20" name="角丸四角形 19"/>
          <p:cNvSpPr/>
          <p:nvPr/>
        </p:nvSpPr>
        <p:spPr>
          <a:xfrm>
            <a:off x="5835949" y="3190791"/>
            <a:ext cx="1665583" cy="676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大王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プレイヤー）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38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07" y="4154226"/>
            <a:ext cx="4435758" cy="24928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55" y="2158478"/>
            <a:ext cx="4499992" cy="25289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30" y="158159"/>
            <a:ext cx="5311613" cy="24787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979039" cy="666936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158551" y="441536"/>
            <a:ext cx="325121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ja-JP" altLang="en-US" dirty="0" smtClean="0"/>
              <a:t>１プレイヤーはゴーグルを、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 smtClean="0"/>
              <a:t>２プレイヤーは</a:t>
            </a:r>
            <a:r>
              <a:rPr lang="en-US" altLang="ja-JP" dirty="0" smtClean="0"/>
              <a:t>TV</a:t>
            </a:r>
            <a:r>
              <a:rPr lang="ja-JP" altLang="en-US" dirty="0" smtClean="0"/>
              <a:t>モニターを</a:t>
            </a:r>
            <a:endParaRPr lang="en-US" altLang="ja-JP" dirty="0" smtClean="0"/>
          </a:p>
          <a:p>
            <a:pPr>
              <a:lnSpc>
                <a:spcPts val="3000"/>
              </a:lnSpc>
            </a:pPr>
            <a:r>
              <a:rPr lang="ja-JP" altLang="en-US" dirty="0" smtClean="0"/>
              <a:t>見て</a:t>
            </a:r>
            <a:r>
              <a:rPr lang="ja-JP" altLang="en-US" dirty="0" err="1" smtClean="0"/>
              <a:t>あそぶの</a:t>
            </a:r>
            <a:r>
              <a:rPr lang="ja-JP" altLang="en-US" dirty="0" smtClean="0"/>
              <a:t>であ～～～るっ！</a:t>
            </a:r>
            <a:endParaRPr lang="en-US" altLang="ja-JP" dirty="0" smtClean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17084"/>
            <a:ext cx="2657475" cy="64770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6603012" y="1895357"/>
            <a:ext cx="2192435" cy="52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１プレイヤーの画面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1928924" y="3639993"/>
            <a:ext cx="2192435" cy="52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２プレイヤーの画面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40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" y="2305680"/>
            <a:ext cx="7096738" cy="399783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99" y="4294373"/>
            <a:ext cx="2891309" cy="256362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311304" y="6123144"/>
            <a:ext cx="2192435" cy="52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ロケット装着画面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843808" y="80640"/>
            <a:ext cx="5664637" cy="2756790"/>
            <a:chOff x="2507762" y="582728"/>
            <a:chExt cx="5664637" cy="275679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762" y="582728"/>
              <a:ext cx="5664637" cy="2756790"/>
            </a:xfrm>
            <a:prstGeom prst="rect">
              <a:avLst/>
            </a:prstGeom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3149749" y="1137061"/>
              <a:ext cx="4761240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ja-JP" altLang="en-US" dirty="0" smtClean="0"/>
                <a:t>ま、まずは吾輩の作った様々なタイプの</a:t>
              </a:r>
              <a:endParaRPr lang="en-US" altLang="ja-JP" dirty="0" smtClean="0"/>
            </a:p>
            <a:p>
              <a:pPr>
                <a:lnSpc>
                  <a:spcPts val="3000"/>
                </a:lnSpc>
              </a:pPr>
              <a:r>
                <a:rPr lang="ja-JP" altLang="en-US" dirty="0"/>
                <a:t>ロケット</a:t>
              </a:r>
              <a:r>
                <a:rPr lang="ja-JP" altLang="en-US" dirty="0" smtClean="0"/>
                <a:t>を大王の椅子にいくつも仕込むんだな。</a:t>
              </a:r>
              <a:endParaRPr lang="en-US" altLang="ja-JP" dirty="0" smtClean="0"/>
            </a:p>
            <a:p>
              <a:pPr>
                <a:lnSpc>
                  <a:spcPts val="3000"/>
                </a:lnSpc>
              </a:pPr>
              <a:r>
                <a:rPr lang="ja-JP" altLang="en-US" dirty="0" smtClean="0"/>
                <a:t>ただし、予算内でないとダメなんだなぁ</a:t>
              </a:r>
              <a:endParaRPr lang="en-US" altLang="ja-JP" dirty="0" smtClean="0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1" y="181987"/>
            <a:ext cx="3238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5" y="1556792"/>
            <a:ext cx="8781470" cy="493518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311304" y="6123144"/>
            <a:ext cx="3756640" cy="52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１プレイヤー（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ゴーグル側）画面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843808" y="80640"/>
            <a:ext cx="5664637" cy="2756790"/>
            <a:chOff x="2507762" y="582728"/>
            <a:chExt cx="5664637" cy="275679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762" y="582728"/>
              <a:ext cx="5664637" cy="2756790"/>
            </a:xfrm>
            <a:prstGeom prst="rect">
              <a:avLst/>
            </a:prstGeom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3149749" y="1137061"/>
              <a:ext cx="4499950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ja-JP" altLang="en-US" dirty="0" smtClean="0"/>
                <a:t>あ、あとはドカ～～～～</a:t>
              </a:r>
              <a:r>
                <a:rPr lang="ja-JP" altLang="en-US" dirty="0" err="1" smtClean="0"/>
                <a:t>んッ</a:t>
              </a:r>
              <a:r>
                <a:rPr lang="ja-JP" altLang="en-US" dirty="0" smtClean="0"/>
                <a:t>！！っと</a:t>
              </a:r>
              <a:endParaRPr lang="en-US" altLang="ja-JP" dirty="0" smtClean="0"/>
            </a:p>
            <a:p>
              <a:pPr>
                <a:lnSpc>
                  <a:spcPts val="3000"/>
                </a:lnSpc>
              </a:pPr>
              <a:r>
                <a:rPr lang="ja-JP" altLang="en-US" dirty="0" smtClean="0"/>
                <a:t>ぶっ</a:t>
              </a:r>
              <a:r>
                <a:rPr lang="ja-JP" altLang="en-US" dirty="0"/>
                <a:t>飛</a:t>
              </a:r>
              <a:r>
                <a:rPr lang="ja-JP" altLang="en-US" dirty="0" smtClean="0"/>
                <a:t>ぶだけなんだな。飛ぶか落ちるか、</a:t>
              </a:r>
              <a:endParaRPr lang="en-US" altLang="ja-JP" dirty="0" smtClean="0"/>
            </a:p>
            <a:p>
              <a:pPr>
                <a:lnSpc>
                  <a:spcPts val="3000"/>
                </a:lnSpc>
              </a:pPr>
              <a:r>
                <a:rPr lang="ja-JP" altLang="en-US" dirty="0" smtClean="0"/>
                <a:t>ふたつにひとつ。単純なんだな！</a:t>
              </a:r>
              <a:r>
                <a:rPr lang="ja-JP" altLang="en-US" dirty="0" err="1" smtClean="0"/>
                <a:t>ぐし</a:t>
              </a:r>
              <a:r>
                <a:rPr lang="ja-JP" altLang="en-US" dirty="0" smtClean="0"/>
                <a:t>し・・・！</a:t>
              </a:r>
              <a:endParaRPr lang="en-US" altLang="ja-JP" dirty="0" smtClean="0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1" y="181987"/>
            <a:ext cx="3238500" cy="66675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99" y="4294373"/>
            <a:ext cx="2891309" cy="25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1" y="2240234"/>
            <a:ext cx="7618783" cy="4281757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>
          <a:xfrm>
            <a:off x="308837" y="6230311"/>
            <a:ext cx="3756640" cy="52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２プレイヤー（モニター側）画面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3059832" y="170587"/>
            <a:ext cx="5919524" cy="3096876"/>
            <a:chOff x="2507762" y="582728"/>
            <a:chExt cx="5664637" cy="275679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762" y="582728"/>
              <a:ext cx="5664637" cy="2756790"/>
            </a:xfrm>
            <a:prstGeom prst="rect">
              <a:avLst/>
            </a:prstGeom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3193953" y="849305"/>
              <a:ext cx="4674435" cy="179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ja-JP" altLang="en-US" dirty="0" smtClean="0"/>
                <a:t>た、大切なこと忘れてたんだな。</a:t>
              </a:r>
              <a:endParaRPr lang="en-US" altLang="ja-JP" dirty="0" smtClean="0"/>
            </a:p>
            <a:p>
              <a:pPr>
                <a:lnSpc>
                  <a:spcPts val="3000"/>
                </a:lnSpc>
              </a:pPr>
              <a:r>
                <a:rPr lang="ja-JP" altLang="en-US" dirty="0"/>
                <a:t>ロケット</a:t>
              </a:r>
              <a:r>
                <a:rPr lang="ja-JP" altLang="en-US" dirty="0" smtClean="0"/>
                <a:t>には</a:t>
              </a:r>
              <a:r>
                <a:rPr lang="ja-JP" altLang="en-US" dirty="0"/>
                <a:t>一つ一</a:t>
              </a:r>
              <a:r>
                <a:rPr lang="ja-JP" altLang="en-US" dirty="0" smtClean="0"/>
                <a:t>つに</a:t>
              </a:r>
              <a:r>
                <a:rPr lang="ja-JP" altLang="en-US" dirty="0"/>
                <a:t>燃料</a:t>
              </a:r>
              <a:r>
                <a:rPr lang="ja-JP" altLang="en-US" dirty="0" smtClean="0"/>
                <a:t>があるんだな。</a:t>
              </a:r>
              <a:endParaRPr lang="en-US" altLang="ja-JP" dirty="0" smtClean="0"/>
            </a:p>
            <a:p>
              <a:pPr>
                <a:lnSpc>
                  <a:spcPts val="3000"/>
                </a:lnSpc>
              </a:pPr>
              <a:r>
                <a:rPr lang="ja-JP" altLang="en-US" dirty="0" smtClean="0"/>
                <a:t>２プレイヤーは燃料がつきたら</a:t>
              </a:r>
              <a:r>
                <a:rPr lang="ja-JP" altLang="en-US" dirty="0"/>
                <a:t>墜落前に</a:t>
              </a:r>
              <a:r>
                <a:rPr lang="ja-JP" altLang="en-US" dirty="0" smtClean="0"/>
                <a:t>どんどん</a:t>
              </a:r>
              <a:endParaRPr lang="en-US" altLang="ja-JP" dirty="0" smtClean="0"/>
            </a:p>
            <a:p>
              <a:pPr>
                <a:lnSpc>
                  <a:spcPts val="3000"/>
                </a:lnSpc>
              </a:pPr>
              <a:r>
                <a:rPr lang="ja-JP" altLang="en-US" dirty="0" smtClean="0"/>
                <a:t>「ロケット切り離し」で再加速して目的地までぶっ飛ばすんだな！</a:t>
              </a:r>
              <a:endParaRPr lang="en-US" altLang="ja-JP" dirty="0" smtClean="0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1" y="181987"/>
            <a:ext cx="3238500" cy="666750"/>
          </a:xfrm>
          <a:prstGeom prst="rect">
            <a:avLst/>
          </a:prstGeom>
        </p:spPr>
      </p:pic>
      <p:sp>
        <p:nvSpPr>
          <p:cNvPr id="12" name="円弧 11"/>
          <p:cNvSpPr/>
          <p:nvPr/>
        </p:nvSpPr>
        <p:spPr>
          <a:xfrm rot="1981285">
            <a:off x="3397204" y="3853128"/>
            <a:ext cx="1838385" cy="527362"/>
          </a:xfrm>
          <a:prstGeom prst="arc">
            <a:avLst>
              <a:gd name="adj1" fmla="val 11552948"/>
              <a:gd name="adj2" fmla="val 20793180"/>
            </a:avLst>
          </a:prstGeom>
          <a:ln w="117475">
            <a:solidFill>
              <a:srgbClr val="FF0000">
                <a:alpha val="81000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1277">
            <a:off x="2234871" y="1039739"/>
            <a:ext cx="1245640" cy="120827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99" y="4294373"/>
            <a:ext cx="2891309" cy="25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549</Words>
  <Application>Microsoft Office PowerPoint</Application>
  <PresentationFormat>画面に合わせる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HG丸ｺﾞｼｯｸM-PRO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大成建設株式会社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コンセプト</dc:title>
  <dc:creator>Syuzo Inada</dc:creator>
  <cp:lastModifiedBy>syuzo</cp:lastModifiedBy>
  <cp:revision>53</cp:revision>
  <dcterms:created xsi:type="dcterms:W3CDTF">2016-08-22T03:29:10Z</dcterms:created>
  <dcterms:modified xsi:type="dcterms:W3CDTF">2016-09-11T13:03:53Z</dcterms:modified>
</cp:coreProperties>
</file>