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394" r:id="rId3"/>
    <p:sldId id="395" r:id="rId4"/>
    <p:sldId id="448" r:id="rId5"/>
    <p:sldId id="449" r:id="rId6"/>
    <p:sldId id="450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F07"/>
    <a:srgbClr val="F9F0AB"/>
    <a:srgbClr val="F9E6AB"/>
    <a:srgbClr val="F9FAAB"/>
    <a:srgbClr val="767691"/>
    <a:srgbClr val="7676A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 autoAdjust="0"/>
  </p:normalViewPr>
  <p:slideViewPr>
    <p:cSldViewPr>
      <p:cViewPr varScale="1">
        <p:scale>
          <a:sx n="80" d="100"/>
          <a:sy n="80" d="100"/>
        </p:scale>
        <p:origin x="114" y="3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18B8-68F3-4AF2-A8B6-805715B1CE50}" type="datetimeFigureOut">
              <a:rPr lang="en-US" smtClean="0"/>
              <a:t>12/22/2014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C58AC3A6-EA47-4A49-8B93-EF198DAC0E7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12/22/2014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semite.webuda.com/index.php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thepowerof4" TargetMode="External"/><Relationship Id="rId7" Type="http://schemas.openxmlformats.org/officeDocument/2006/relationships/hyperlink" Target="https://github.com/kolior4eto97" TargetMode="External"/><Relationship Id="rId2" Type="http://schemas.openxmlformats.org/officeDocument/2006/relationships/hyperlink" Target="https://github.com/ivz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enom1724" TargetMode="External"/><Relationship Id="rId5" Type="http://schemas.openxmlformats.org/officeDocument/2006/relationships/hyperlink" Target="https://github.com/salih1f1" TargetMode="External"/><Relationship Id="rId4" Type="http://schemas.openxmlformats.org/officeDocument/2006/relationships/hyperlink" Target="https://github.com/superactr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376227"/>
            <a:ext cx="6925141" cy="290804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593699"/>
            <a:ext cx="8068141" cy="117155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PHP Basics Teamwork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12899"/>
            <a:ext cx="8068141" cy="1235101"/>
          </a:xfrm>
        </p:spPr>
        <p:txBody>
          <a:bodyPr>
            <a:noAutofit/>
          </a:bodyPr>
          <a:lstStyle/>
          <a:p>
            <a:r>
              <a:rPr lang="en-US" sz="3600" dirty="0" smtClean="0"/>
              <a:t>November 2014</a:t>
            </a: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50122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91284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6" name="Picture 2" descr="http://akerneladay.com/wp-content/uploads/2013/12/php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64" y="4906610"/>
            <a:ext cx="2219678" cy="117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4983" y="4121196"/>
            <a:ext cx="3187613" cy="506796"/>
          </a:xfrm>
        </p:spPr>
        <p:txBody>
          <a:bodyPr/>
          <a:lstStyle/>
          <a:p>
            <a:r>
              <a:rPr lang="en-US" cap="all" dirty="0"/>
              <a:t>TEAM "YOSEMITE"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2" y="4596727"/>
            <a:ext cx="3187614" cy="815984"/>
          </a:xfrm>
        </p:spPr>
        <p:txBody>
          <a:bodyPr/>
          <a:lstStyle/>
          <a:p>
            <a:r>
              <a:rPr lang="bg-BG" dirty="0" smtClean="0"/>
              <a:t>„</a:t>
            </a:r>
            <a:r>
              <a:rPr lang="en-US" b="0" dirty="0">
                <a:hlinkClick r:id="rId6"/>
              </a:rPr>
              <a:t>A blog about beautiful Bulgaria </a:t>
            </a:r>
            <a:r>
              <a:rPr lang="bg-BG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About our blog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Team members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Technical </a:t>
            </a:r>
            <a:r>
              <a:rPr lang="en-US" sz="3200" dirty="0"/>
              <a:t>description</a:t>
            </a:r>
            <a:endParaRPr lang="en-US" sz="3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52" y="1204468"/>
            <a:ext cx="5080981" cy="508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akerneladay.com/wp-content/uploads/2013/12/php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498215"/>
            <a:ext cx="1184057" cy="62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56753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We are young patriots (and programmers), inspired by beautiful nature and landmarks of Bulgaria. This blog is created by SoftUni students for their PHP teamwork project.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blog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5" y="1828800"/>
            <a:ext cx="5395913" cy="377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Ivan </a:t>
            </a:r>
            <a:r>
              <a:rPr lang="en-US" dirty="0" err="1" smtClean="0"/>
              <a:t>Zahariev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@GitHub</a:t>
            </a:r>
            <a:endParaRPr lang="en-US" dirty="0" smtClean="0"/>
          </a:p>
          <a:p>
            <a:r>
              <a:rPr lang="en-US" dirty="0" smtClean="0"/>
              <a:t>Anton Pavlov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r>
              <a:rPr lang="en-US" dirty="0" err="1" smtClean="0"/>
              <a:t>Yanko</a:t>
            </a:r>
            <a:r>
              <a:rPr lang="en-US" dirty="0" smtClean="0"/>
              <a:t> </a:t>
            </a:r>
            <a:r>
              <a:rPr lang="en-US" dirty="0" err="1" smtClean="0"/>
              <a:t>Aleksandrov</a:t>
            </a:r>
            <a:r>
              <a:rPr lang="en-US" dirty="0" smtClean="0"/>
              <a:t> - </a:t>
            </a:r>
            <a:r>
              <a:rPr lang="en-US" dirty="0">
                <a:hlinkClick r:id="rId4"/>
              </a:rPr>
              <a:t>@</a:t>
            </a:r>
            <a:r>
              <a:rPr lang="en-US" dirty="0" smtClean="0">
                <a:hlinkClick r:id="rId4"/>
              </a:rPr>
              <a:t>GitHub</a:t>
            </a:r>
            <a:endParaRPr lang="en-US" dirty="0" smtClean="0"/>
          </a:p>
          <a:p>
            <a:r>
              <a:rPr lang="en-US" dirty="0" smtClean="0"/>
              <a:t>Salih Alishov - </a:t>
            </a:r>
            <a:r>
              <a:rPr lang="en-US" dirty="0">
                <a:hlinkClick r:id="rId5"/>
              </a:rPr>
              <a:t>@</a:t>
            </a:r>
            <a:r>
              <a:rPr lang="en-US" dirty="0" smtClean="0">
                <a:hlinkClick r:id="rId5"/>
              </a:rPr>
              <a:t>GitHub</a:t>
            </a:r>
            <a:endParaRPr lang="en-US" dirty="0" smtClean="0"/>
          </a:p>
          <a:p>
            <a:r>
              <a:rPr lang="en-US" dirty="0" err="1" smtClean="0"/>
              <a:t>Georgi</a:t>
            </a:r>
            <a:r>
              <a:rPr lang="en-US" dirty="0" smtClean="0"/>
              <a:t> </a:t>
            </a:r>
            <a:r>
              <a:rPr lang="en-US" dirty="0" err="1" smtClean="0"/>
              <a:t>Marinov</a:t>
            </a:r>
            <a:r>
              <a:rPr lang="en-US" dirty="0" smtClean="0"/>
              <a:t> - </a:t>
            </a:r>
            <a:r>
              <a:rPr lang="en-US" dirty="0">
                <a:hlinkClick r:id="rId6"/>
              </a:rPr>
              <a:t>@</a:t>
            </a:r>
            <a:r>
              <a:rPr lang="en-US" dirty="0" smtClean="0">
                <a:hlinkClick r:id="rId6"/>
              </a:rPr>
              <a:t>GitHub</a:t>
            </a:r>
            <a:endParaRPr lang="en-US" dirty="0" smtClean="0"/>
          </a:p>
          <a:p>
            <a:r>
              <a:rPr lang="en-US" dirty="0" err="1" smtClean="0"/>
              <a:t>Veselin</a:t>
            </a:r>
            <a:r>
              <a:rPr lang="en-US" dirty="0" smtClean="0"/>
              <a:t> </a:t>
            </a:r>
            <a:r>
              <a:rPr lang="en-US" dirty="0" err="1" smtClean="0"/>
              <a:t>Velichkov</a:t>
            </a:r>
            <a:r>
              <a:rPr lang="en-US" dirty="0" smtClean="0"/>
              <a:t> - </a:t>
            </a:r>
            <a:r>
              <a:rPr lang="en-US" dirty="0">
                <a:hlinkClick r:id="rId7"/>
              </a:rPr>
              <a:t>@</a:t>
            </a:r>
            <a:r>
              <a:rPr lang="en-US" dirty="0" smtClean="0">
                <a:hlinkClick r:id="rId7"/>
              </a:rPr>
              <a:t>GitHub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/>
              <a:t>Team “YOSEMITE”</a:t>
            </a:r>
            <a:r>
              <a:rPr lang="en-US" dirty="0" smtClean="0"/>
              <a:t> members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8212" y="2261901"/>
            <a:ext cx="5848973" cy="23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r>
              <a:rPr lang="en-US" dirty="0"/>
              <a:t>that </a:t>
            </a:r>
            <a:r>
              <a:rPr lang="en-US"/>
              <a:t>we </a:t>
            </a:r>
            <a:r>
              <a:rPr lang="en-US" smtClean="0"/>
              <a:t>use</a:t>
            </a:r>
            <a:r>
              <a:rPr lang="en-US" dirty="0"/>
              <a:t>d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812" y="1431758"/>
            <a:ext cx="4323532" cy="2273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44" y="1431758"/>
            <a:ext cx="4419600" cy="2273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812" y="3705099"/>
            <a:ext cx="8743132" cy="28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146</Words>
  <Application>Microsoft Office PowerPoint</Application>
  <PresentationFormat>Custom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SoftUni 16x9</vt:lpstr>
      <vt:lpstr>PHP Basics Teamwork</vt:lpstr>
      <vt:lpstr>Table of Contents</vt:lpstr>
      <vt:lpstr>About blog</vt:lpstr>
      <vt:lpstr>Team “YOSEMITE” members</vt:lpstr>
      <vt:lpstr>Technologies that we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Flow Control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2014-12-22T16:27:06Z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