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6BF55-46E1-624C-A5F6-1CDA07C08DB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B1DC-D8A0-DD42-B0A7-33941A2A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B09-C6F4-F369-B480-FAF74CE7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A543E-2606-243B-8C9B-C5AC1FD3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D009-BF7B-9425-6B30-50939ECB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6543-7D11-884D-BF3A-3CE97B26A3E3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1F0D-68E3-615A-E334-2D35BE90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58A6-00F8-724E-6C59-8F989DE6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677-09E9-B65C-3B37-A096A985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0D7EB-4338-5B21-C685-930B57FB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20C0-9387-40EE-0C19-5359643A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C93B-75BB-E943-AB2C-E7E54461CAE1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0903-230F-8EDA-9549-8FF0EECE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CD2C-CDD8-ADA4-1A32-200C350D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156A0-81DC-F7F3-3C24-16552BAEE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F3D0E-A19D-FFDB-6246-F8FE2E8A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EEE5-F767-EE7D-8A32-C9F7F1E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CE08-9A3B-D049-8206-8B8E5AACA009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C22A-8866-2CDB-A880-4585AA21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2B4F-B8D3-7E79-D90D-7102846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B37A-CF4E-7A0F-89BB-7716DEF1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734F-1497-03B7-A424-B01DD4C4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F345-36E1-57BF-36BA-4E47F3C2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DB98-19E0-7B4B-B05B-CC0CDC82ACA6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DC34-F804-F858-C48B-9338B5DB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81CC-2A3E-BF54-CA36-7CB69DD2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CB57-FB38-5AF9-57FA-4E66FDDE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DFF8-0BBF-41BC-1D42-66FD75C0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C61D-86E1-C377-E6D2-FCB2EC2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1AC9-052D-0241-B138-DD0FA3247118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A34-B5E8-1FD9-82F7-9A31E0E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D805-467A-D590-CA90-6F3B6022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08F-71A0-5030-E2BF-21B8817D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A03A-165C-F033-A7BE-DAD2C0DBB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9AB7-7E47-AE58-F6AE-5F0FD9C5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7CE42-534D-7A3D-BF41-649B6F9D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F2A-AE0F-4B4B-9AFF-B6B98F6E8FDE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D81-80C1-AA71-28C6-EF2274D4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4DFA-073B-A65C-BE25-0E38B943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5FC1-8C2E-B5EF-EC40-59D16B05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7CF4-CE8F-A71A-B1AC-0EC97B94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06459-43AF-9541-9AF7-B6863596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42727-4D9B-05A7-FC21-5F1D285EF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6337-6037-2FAA-0FEC-541CAD3D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F13E7-52D3-C2FB-02B2-8F9D10F1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AC2-D50B-BE4E-887A-3EA071337064}" type="datetime1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D86E2-C092-A0A7-26DC-82E27663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69862-80E3-C1B5-A14C-1AAEE93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1515-F01E-4D0D-73E3-180241FC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AE207-00EB-FA7B-7C31-07060FC6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9602-E708-2B41-B03D-807635858AC3}" type="datetime1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2FFF5-7748-64D9-2A98-10C464BA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CA6A7-CA33-7690-FE65-7280629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4D9EC-B58F-B3DD-0E99-070F96DC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80-5667-194E-9099-7995B4845F81}" type="datetime1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8227A-F2B1-13AF-0AA4-77C475E9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EBF8-B29F-E11D-B342-F49AFE7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FC10-6EE1-C727-385C-21B96C5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9591-A31E-2E75-4BDC-D2F3CDEC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172A-A98A-5A87-DB9B-C010A511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12B8B-7D41-AC89-95DE-43946D09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A986-CA3F-7A49-8204-51A1CA5CC8E9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1F10-726D-E40F-573F-627D1A2E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9886-76A7-F917-266A-00956D80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55AC-E6AC-CFEE-8B86-65B6BE5C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8FFB6-EA4A-12D5-148E-8B5B108A0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C5B3-07E0-E1A7-7D0D-6341E71F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3783-9EE9-1215-E472-FBA2EA8E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93F4-90BE-E443-AE72-7715EC40E367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5F0C-3ABF-84BF-34B4-DB92F45F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6235-5064-5C2A-F989-BD6665B6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DACF7-21A6-07B2-8993-0DFFD161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B014-9547-3A46-D1A3-9B99E8A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9317-076C-FB03-BFA6-FB0EC3CE5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7DA7-44A1-A542-B48C-E2E1F53E292D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6C28-99CE-D08A-4D12-89F6F41C0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BA30-BE1C-3C6E-1231-64DA9622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79B1-8C01-C247-85DB-6E60B473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26CA-9E4A-9EE2-D4DA-3EDCBA94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Task 2.2.a Integrity Check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245F-AA4F-3C1E-4FEB-D2CBF2556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Sang Kim and Syed Sherazi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Iowa State University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089D-E484-A924-7FE1-7AC4B061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279B1-8C01-C247-85DB-6E60B473108B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258391C-C2AF-F30B-8A4D-DEC4FC26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6EB19-FB8E-93F7-2DD9-CE6F7D2E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LDPC Code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F4F98-F097-6D6E-D634-8E5399F3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Block length: 1944, code rate: 0.5, # iterations: 20, 16-QAM, AWGN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941E3-C45A-C1B8-DE41-E2C001AB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21666"/>
            <a:ext cx="7225748" cy="54146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FBD4-CE96-BF6E-D011-60D3F709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1279B1-8C01-C247-85DB-6E60B473108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6F38AFC-55E8-1471-ECB7-2E953A51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FFF3-9BF8-DEA6-EA50-9FA960C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Integrity Attack by Compromised gNB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7F62-4C4C-32ED-F53C-46FA736EEB56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gNB</a:t>
            </a:r>
            <a:r>
              <a:rPr lang="en-US" sz="2000" dirty="0"/>
              <a:t> modifies an image such that it cannot be detected by CRC.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integrity check mechanism will detect such modifications</a:t>
            </a:r>
            <a:r>
              <a:rPr lang="en-US" sz="200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B9B8F5-FA29-9DAA-49AA-597E735F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502" y="2610289"/>
            <a:ext cx="3615776" cy="164930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A625D3-1091-25D9-CE07-8B517EDD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1279B1-8C01-C247-85DB-6E60B473108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5FDA1E91-1B90-F58E-91F6-A031AE76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C5D2-04FF-30DA-93B6-455EB926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Quantum-Secure Message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428-8517-DA44-2D75-B4CC76D1D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Upon observing the message and tag pair, gNB may extract the key by accessing to high-performance computing resources, such as quantum computers.</a:t>
            </a:r>
          </a:p>
          <a:p>
            <a:r>
              <a:rPr lang="en-US" sz="2000"/>
              <a:t>If the key is known, gNB may</a:t>
            </a:r>
            <a:r>
              <a:rPr lang="en-US" sz="2000">
                <a:effectLst/>
              </a:rPr>
              <a:t> generate a valid tag for modified messages, and make them validated by the destination.</a:t>
            </a:r>
          </a:p>
          <a:p>
            <a:r>
              <a:rPr lang="en-US" sz="2000"/>
              <a:t>We plan to address this quantum threat at the physical layer.</a:t>
            </a:r>
            <a:endParaRPr lang="en-US" sz="2000">
              <a:effectLst/>
            </a:endParaRPr>
          </a:p>
          <a:p>
            <a:endParaRPr lang="en-US" sz="2000">
              <a:effectLst/>
            </a:endParaRPr>
          </a:p>
          <a:p>
            <a:endParaRPr lang="en-US" sz="2000" i="1"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D3D6F-5D71-6D47-1990-DDA763A1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279B1-8C01-C247-85DB-6E60B473108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DFAF864C-CE5F-594D-5FC8-3AB0EE3D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Task 2.2.a Integrity Check</vt:lpstr>
      <vt:lpstr>LDPC Code Simulation</vt:lpstr>
      <vt:lpstr>Integrity Attack by Compromised gNB</vt:lpstr>
      <vt:lpstr>Quantum-Secure Message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Quantum-Secure Message Authentication</dc:title>
  <dc:creator>Kim, Sang W [E CPE]</dc:creator>
  <cp:lastModifiedBy>Tamez, Alejandro D</cp:lastModifiedBy>
  <cp:revision>5</cp:revision>
  <dcterms:created xsi:type="dcterms:W3CDTF">2023-12-06T17:17:27Z</dcterms:created>
  <dcterms:modified xsi:type="dcterms:W3CDTF">2023-12-14T20:10:08Z</dcterms:modified>
</cp:coreProperties>
</file>