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3" r:id="rId7"/>
    <p:sldId id="269" r:id="rId8"/>
    <p:sldId id="270" r:id="rId9"/>
    <p:sldId id="271" r:id="rId10"/>
    <p:sldId id="261" r:id="rId11"/>
    <p:sldId id="262" r:id="rId12"/>
    <p:sldId id="264" r:id="rId13"/>
    <p:sldId id="265" r:id="rId14"/>
    <p:sldId id="268" r:id="rId1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25" d="100"/>
          <a:sy n="125" d="100"/>
        </p:scale>
        <p:origin x="170"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510973-C57D-44DB-BC86-CB5143451840}"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US"/>
        </a:p>
      </dgm:t>
    </dgm:pt>
    <dgm:pt modelId="{A80D011E-E235-4CE8-9693-7D7473C3AF3A}">
      <dgm:prSet/>
      <dgm:spPr/>
      <dgm:t>
        <a:bodyPr/>
        <a:lstStyle/>
        <a:p>
          <a:r>
            <a:rPr lang="en-US" b="1" u="sng"/>
            <a:t>Multifaceted Approach for a Greener Future</a:t>
          </a:r>
          <a:r>
            <a:rPr lang="en-US"/>
            <a:t>:</a:t>
          </a:r>
        </a:p>
      </dgm:t>
    </dgm:pt>
    <dgm:pt modelId="{1BE16052-AD6B-4A17-86D0-EC8DA638D00E}" type="parTrans" cxnId="{5EA6A4DD-2196-47AA-9998-56E5B2F0E82A}">
      <dgm:prSet/>
      <dgm:spPr/>
      <dgm:t>
        <a:bodyPr/>
        <a:lstStyle/>
        <a:p>
          <a:endParaRPr lang="en-US"/>
        </a:p>
      </dgm:t>
    </dgm:pt>
    <dgm:pt modelId="{931F1529-A4FD-4803-AE6D-A29F6DE2F05B}" type="sibTrans" cxnId="{5EA6A4DD-2196-47AA-9998-56E5B2F0E82A}">
      <dgm:prSet/>
      <dgm:spPr/>
      <dgm:t>
        <a:bodyPr/>
        <a:lstStyle/>
        <a:p>
          <a:endParaRPr lang="en-US"/>
        </a:p>
      </dgm:t>
    </dgm:pt>
    <dgm:pt modelId="{FCEF1B1B-1921-4B69-9AEC-80974DD0F09F}">
      <dgm:prSet/>
      <dgm:spPr/>
      <dgm:t>
        <a:bodyPr/>
        <a:lstStyle/>
        <a:p>
          <a:r>
            <a:rPr lang="en-US"/>
            <a:t>- Aims to unite individuals, businesses, and local authorities in a shared mission for sustainable waste management.</a:t>
          </a:r>
        </a:p>
      </dgm:t>
    </dgm:pt>
    <dgm:pt modelId="{65AD1726-D1CB-4AE3-9BA2-7824B76263F1}" type="parTrans" cxnId="{7EBF255C-3CFF-493D-913B-742F92BF1743}">
      <dgm:prSet/>
      <dgm:spPr/>
      <dgm:t>
        <a:bodyPr/>
        <a:lstStyle/>
        <a:p>
          <a:endParaRPr lang="en-US"/>
        </a:p>
      </dgm:t>
    </dgm:pt>
    <dgm:pt modelId="{76A8876A-CF5A-4FB2-8005-2902295EFC7F}" type="sibTrans" cxnId="{7EBF255C-3CFF-493D-913B-742F92BF1743}">
      <dgm:prSet/>
      <dgm:spPr/>
      <dgm:t>
        <a:bodyPr/>
        <a:lstStyle/>
        <a:p>
          <a:endParaRPr lang="en-US"/>
        </a:p>
      </dgm:t>
    </dgm:pt>
    <dgm:pt modelId="{57563D1D-9063-45B4-A05B-0E36B71F68AD}">
      <dgm:prSet/>
      <dgm:spPr/>
      <dgm:t>
        <a:bodyPr/>
        <a:lstStyle/>
        <a:p>
          <a:r>
            <a:rPr lang="en-US"/>
            <a:t>- The platform serves as an ecosystem that transforms waste into opportunities for a cleaner, greener future.</a:t>
          </a:r>
        </a:p>
      </dgm:t>
    </dgm:pt>
    <dgm:pt modelId="{052B18C0-422A-49B5-A058-20922D202E4A}" type="parTrans" cxnId="{F755ACE3-F460-46C0-A0DA-21B0C478558F}">
      <dgm:prSet/>
      <dgm:spPr/>
      <dgm:t>
        <a:bodyPr/>
        <a:lstStyle/>
        <a:p>
          <a:endParaRPr lang="en-US"/>
        </a:p>
      </dgm:t>
    </dgm:pt>
    <dgm:pt modelId="{05BCE28C-1092-4CEA-9F44-A0B0846282C7}" type="sibTrans" cxnId="{F755ACE3-F460-46C0-A0DA-21B0C478558F}">
      <dgm:prSet/>
      <dgm:spPr/>
      <dgm:t>
        <a:bodyPr/>
        <a:lstStyle/>
        <a:p>
          <a:endParaRPr lang="en-US"/>
        </a:p>
      </dgm:t>
    </dgm:pt>
    <dgm:pt modelId="{0FB33227-4BE5-469A-A92C-1B189949BCD3}">
      <dgm:prSet/>
      <dgm:spPr/>
      <dgm:t>
        <a:bodyPr/>
        <a:lstStyle/>
        <a:p>
          <a:r>
            <a:rPr lang="en-US" b="1" u="sng"/>
            <a:t>Circular Economy Promotion</a:t>
          </a:r>
          <a:r>
            <a:rPr lang="en-US"/>
            <a:t>:</a:t>
          </a:r>
        </a:p>
      </dgm:t>
    </dgm:pt>
    <dgm:pt modelId="{715C7E45-B941-4C34-930A-FC5E5D3C73D4}" type="parTrans" cxnId="{AFC9887D-F214-4C4F-B7FF-4796CFFC4E36}">
      <dgm:prSet/>
      <dgm:spPr/>
      <dgm:t>
        <a:bodyPr/>
        <a:lstStyle/>
        <a:p>
          <a:endParaRPr lang="en-US"/>
        </a:p>
      </dgm:t>
    </dgm:pt>
    <dgm:pt modelId="{548FCBCC-389D-48FE-89A0-46472C97B05E}" type="sibTrans" cxnId="{AFC9887D-F214-4C4F-B7FF-4796CFFC4E36}">
      <dgm:prSet/>
      <dgm:spPr/>
      <dgm:t>
        <a:bodyPr/>
        <a:lstStyle/>
        <a:p>
          <a:endParaRPr lang="en-US"/>
        </a:p>
      </dgm:t>
    </dgm:pt>
    <dgm:pt modelId="{2FFACBD0-FEFC-4EE4-9977-9610FAAEB067}">
      <dgm:prSet/>
      <dgm:spPr/>
      <dgm:t>
        <a:bodyPr/>
        <a:lstStyle/>
        <a:p>
          <a:r>
            <a:rPr lang="en-US"/>
            <a:t>- Encourages businesses and individuals to buy and sell recycled waste, promoting a circular economy.</a:t>
          </a:r>
        </a:p>
      </dgm:t>
    </dgm:pt>
    <dgm:pt modelId="{9C0F0DF2-5691-4D40-B521-08EF119009E5}" type="parTrans" cxnId="{2DD437F5-BAB8-4F46-A9B2-FD54C7E873C3}">
      <dgm:prSet/>
      <dgm:spPr/>
      <dgm:t>
        <a:bodyPr/>
        <a:lstStyle/>
        <a:p>
          <a:endParaRPr lang="en-US"/>
        </a:p>
      </dgm:t>
    </dgm:pt>
    <dgm:pt modelId="{EE469A6B-7491-4670-B5DB-11AA728684A4}" type="sibTrans" cxnId="{2DD437F5-BAB8-4F46-A9B2-FD54C7E873C3}">
      <dgm:prSet/>
      <dgm:spPr/>
      <dgm:t>
        <a:bodyPr/>
        <a:lstStyle/>
        <a:p>
          <a:endParaRPr lang="en-US"/>
        </a:p>
      </dgm:t>
    </dgm:pt>
    <dgm:pt modelId="{D4422CB5-6223-4998-8B08-674C40A8B3C3}">
      <dgm:prSet/>
      <dgm:spPr/>
      <dgm:t>
        <a:bodyPr/>
        <a:lstStyle/>
        <a:p>
          <a:r>
            <a:rPr lang="en-US"/>
            <a:t>- Emphasizes the value of waste materials as resources for creating new products.</a:t>
          </a:r>
        </a:p>
      </dgm:t>
    </dgm:pt>
    <dgm:pt modelId="{DF8B3E5B-0C97-4455-B7E2-A221D6B00DB2}" type="parTrans" cxnId="{D8FADCCF-0BA8-46D5-9554-095E52D278FC}">
      <dgm:prSet/>
      <dgm:spPr/>
      <dgm:t>
        <a:bodyPr/>
        <a:lstStyle/>
        <a:p>
          <a:endParaRPr lang="en-US"/>
        </a:p>
      </dgm:t>
    </dgm:pt>
    <dgm:pt modelId="{6238A738-4660-42CD-A6A1-12B6FB314CF6}" type="sibTrans" cxnId="{D8FADCCF-0BA8-46D5-9554-095E52D278FC}">
      <dgm:prSet/>
      <dgm:spPr/>
      <dgm:t>
        <a:bodyPr/>
        <a:lstStyle/>
        <a:p>
          <a:endParaRPr lang="en-US"/>
        </a:p>
      </dgm:t>
    </dgm:pt>
    <dgm:pt modelId="{3646CD17-7C1E-4FE9-AD0C-88023577F796}">
      <dgm:prSet/>
      <dgm:spPr/>
      <dgm:t>
        <a:bodyPr/>
        <a:lstStyle/>
        <a:p>
          <a:r>
            <a:rPr lang="en-US" b="1" u="sng"/>
            <a:t>Sustainability and Eco-Conscious Community</a:t>
          </a:r>
          <a:r>
            <a:rPr lang="en-US"/>
            <a:t>:</a:t>
          </a:r>
        </a:p>
      </dgm:t>
    </dgm:pt>
    <dgm:pt modelId="{841AF3DB-085C-4DD0-AA76-C0CE876B50C7}" type="parTrans" cxnId="{3E1A272D-3738-4915-8F83-AC4BEBE4B921}">
      <dgm:prSet/>
      <dgm:spPr/>
      <dgm:t>
        <a:bodyPr/>
        <a:lstStyle/>
        <a:p>
          <a:endParaRPr lang="en-US"/>
        </a:p>
      </dgm:t>
    </dgm:pt>
    <dgm:pt modelId="{0DD380DB-7943-468A-869E-ABC2F4B214DD}" type="sibTrans" cxnId="{3E1A272D-3738-4915-8F83-AC4BEBE4B921}">
      <dgm:prSet/>
      <dgm:spPr/>
      <dgm:t>
        <a:bodyPr/>
        <a:lstStyle/>
        <a:p>
          <a:endParaRPr lang="en-US"/>
        </a:p>
      </dgm:t>
    </dgm:pt>
    <dgm:pt modelId="{DF403CBD-021C-41A3-B698-E564FB3E91C2}">
      <dgm:prSet/>
      <dgm:spPr/>
      <dgm:t>
        <a:bodyPr/>
        <a:lstStyle/>
        <a:p>
          <a:r>
            <a:rPr lang="en-US"/>
            <a:t>- Advocates for sustainable practices and fosters a greener, more eco-conscious community.</a:t>
          </a:r>
        </a:p>
      </dgm:t>
    </dgm:pt>
    <dgm:pt modelId="{CDC2C5B8-852C-4079-A968-8FB16650A7D6}" type="parTrans" cxnId="{6FDE2D1F-AE4B-4D8D-A2B7-82563776F526}">
      <dgm:prSet/>
      <dgm:spPr/>
      <dgm:t>
        <a:bodyPr/>
        <a:lstStyle/>
        <a:p>
          <a:endParaRPr lang="en-US"/>
        </a:p>
      </dgm:t>
    </dgm:pt>
    <dgm:pt modelId="{E611A9B9-877F-4345-B071-8CA403FC8367}" type="sibTrans" cxnId="{6FDE2D1F-AE4B-4D8D-A2B7-82563776F526}">
      <dgm:prSet/>
      <dgm:spPr/>
      <dgm:t>
        <a:bodyPr/>
        <a:lstStyle/>
        <a:p>
          <a:endParaRPr lang="en-US"/>
        </a:p>
      </dgm:t>
    </dgm:pt>
    <dgm:pt modelId="{B2415EE4-5B8F-4218-A4F9-7C2980ACE3DA}">
      <dgm:prSet/>
      <dgm:spPr/>
      <dgm:t>
        <a:bodyPr/>
        <a:lstStyle/>
        <a:p>
          <a:r>
            <a:rPr lang="en-US"/>
            <a:t>- Aligns with the goal of turning waste into a valuable resource.</a:t>
          </a:r>
        </a:p>
      </dgm:t>
    </dgm:pt>
    <dgm:pt modelId="{C77C3E46-423C-43F4-B0AC-071E6C6D0884}" type="parTrans" cxnId="{B9910FF6-9C5B-4EAA-8B9A-99F121E5E269}">
      <dgm:prSet/>
      <dgm:spPr/>
      <dgm:t>
        <a:bodyPr/>
        <a:lstStyle/>
        <a:p>
          <a:endParaRPr lang="en-US"/>
        </a:p>
      </dgm:t>
    </dgm:pt>
    <dgm:pt modelId="{CCD9568A-BDDF-4471-8D15-85F3DD4A6AE2}" type="sibTrans" cxnId="{B9910FF6-9C5B-4EAA-8B9A-99F121E5E269}">
      <dgm:prSet/>
      <dgm:spPr/>
      <dgm:t>
        <a:bodyPr/>
        <a:lstStyle/>
        <a:p>
          <a:endParaRPr lang="en-US"/>
        </a:p>
      </dgm:t>
    </dgm:pt>
    <dgm:pt modelId="{62B7902B-E4D2-41D6-A195-A46E54306EA9}">
      <dgm:prSet/>
      <dgm:spPr/>
      <dgm:t>
        <a:bodyPr/>
        <a:lstStyle/>
        <a:p>
          <a:r>
            <a:rPr lang="en-US" b="1" u="sng"/>
            <a:t>Vision for a Cleaner, Greener Future</a:t>
          </a:r>
          <a:r>
            <a:rPr lang="en-US"/>
            <a:t>:</a:t>
          </a:r>
        </a:p>
      </dgm:t>
    </dgm:pt>
    <dgm:pt modelId="{A2DF2A7B-9D86-4666-9940-EF4516639A63}" type="parTrans" cxnId="{7781D5C8-F32E-4D57-9820-6E5FE81AB006}">
      <dgm:prSet/>
      <dgm:spPr/>
      <dgm:t>
        <a:bodyPr/>
        <a:lstStyle/>
        <a:p>
          <a:endParaRPr lang="en-US"/>
        </a:p>
      </dgm:t>
    </dgm:pt>
    <dgm:pt modelId="{3D1D01D3-82B7-45A8-9A84-A3884BCB16C3}" type="sibTrans" cxnId="{7781D5C8-F32E-4D57-9820-6E5FE81AB006}">
      <dgm:prSet/>
      <dgm:spPr/>
      <dgm:t>
        <a:bodyPr/>
        <a:lstStyle/>
        <a:p>
          <a:endParaRPr lang="en-US"/>
        </a:p>
      </dgm:t>
    </dgm:pt>
    <dgm:pt modelId="{2736B528-F267-4CFB-932C-687E8200B8FA}">
      <dgm:prSet/>
      <dgm:spPr/>
      <dgm:t>
        <a:bodyPr/>
        <a:lstStyle/>
        <a:p>
          <a:r>
            <a:rPr lang="en-US"/>
            <a:t>- Invites participants to join in creating a vibrant ecosystem dedicated to sustainable waste management.</a:t>
          </a:r>
        </a:p>
      </dgm:t>
    </dgm:pt>
    <dgm:pt modelId="{985E7A38-DD96-4720-A8DA-49916528149D}" type="parTrans" cxnId="{540C93E3-05E1-4C64-9062-6F08C3DAE2C7}">
      <dgm:prSet/>
      <dgm:spPr/>
      <dgm:t>
        <a:bodyPr/>
        <a:lstStyle/>
        <a:p>
          <a:endParaRPr lang="en-US"/>
        </a:p>
      </dgm:t>
    </dgm:pt>
    <dgm:pt modelId="{15CC3784-3D44-4BF2-8C88-4D3EE4C45D88}" type="sibTrans" cxnId="{540C93E3-05E1-4C64-9062-6F08C3DAE2C7}">
      <dgm:prSet/>
      <dgm:spPr/>
      <dgm:t>
        <a:bodyPr/>
        <a:lstStyle/>
        <a:p>
          <a:endParaRPr lang="en-US"/>
        </a:p>
      </dgm:t>
    </dgm:pt>
    <dgm:pt modelId="{863779C3-0993-4E62-826F-EA278DFCA888}">
      <dgm:prSet/>
      <dgm:spPr/>
      <dgm:t>
        <a:bodyPr/>
        <a:lstStyle/>
        <a:p>
          <a:r>
            <a:rPr lang="en-US"/>
            <a:t>- A collaborative effort to turn waste into opportunities for a cleaner, greener future.</a:t>
          </a:r>
        </a:p>
      </dgm:t>
    </dgm:pt>
    <dgm:pt modelId="{9367861F-6257-47A6-B04A-1B78BB9B79D0}" type="parTrans" cxnId="{7512F8F8-A6C9-44FC-B786-92E96BEB6104}">
      <dgm:prSet/>
      <dgm:spPr/>
      <dgm:t>
        <a:bodyPr/>
        <a:lstStyle/>
        <a:p>
          <a:endParaRPr lang="en-US"/>
        </a:p>
      </dgm:t>
    </dgm:pt>
    <dgm:pt modelId="{F74858EC-B158-4F1E-BD77-3E91E9FCA9DD}" type="sibTrans" cxnId="{7512F8F8-A6C9-44FC-B786-92E96BEB6104}">
      <dgm:prSet/>
      <dgm:spPr/>
      <dgm:t>
        <a:bodyPr/>
        <a:lstStyle/>
        <a:p>
          <a:endParaRPr lang="en-US"/>
        </a:p>
      </dgm:t>
    </dgm:pt>
    <dgm:pt modelId="{78F4E9E3-8FB5-4891-A35A-FE80ECBB4742}">
      <dgm:prSet/>
      <dgm:spPr/>
      <dgm:t>
        <a:bodyPr/>
        <a:lstStyle/>
        <a:p>
          <a:r>
            <a:rPr lang="en-US"/>
            <a:t>By combining the convenience of technology, the principles of a circular economy, and community engagement, your project aims to revolutionize waste management and contribute to a more sustainable and eco-friendly society.</a:t>
          </a:r>
        </a:p>
      </dgm:t>
    </dgm:pt>
    <dgm:pt modelId="{FE83F3DB-941C-4B6A-98E1-397D91836497}" type="parTrans" cxnId="{087A110B-6E45-4D73-85E4-A8F6781617F2}">
      <dgm:prSet/>
      <dgm:spPr/>
      <dgm:t>
        <a:bodyPr/>
        <a:lstStyle/>
        <a:p>
          <a:endParaRPr lang="en-US"/>
        </a:p>
      </dgm:t>
    </dgm:pt>
    <dgm:pt modelId="{449A62F6-C496-49AC-8FA9-B107E17341F9}" type="sibTrans" cxnId="{087A110B-6E45-4D73-85E4-A8F6781617F2}">
      <dgm:prSet/>
      <dgm:spPr/>
      <dgm:t>
        <a:bodyPr/>
        <a:lstStyle/>
        <a:p>
          <a:endParaRPr lang="en-US"/>
        </a:p>
      </dgm:t>
    </dgm:pt>
    <dgm:pt modelId="{FE56B6C1-EB17-48F0-93FF-A82010A3B14C}" type="pres">
      <dgm:prSet presAssocID="{74510973-C57D-44DB-BC86-CB5143451840}" presName="Name0" presStyleCnt="0">
        <dgm:presLayoutVars>
          <dgm:dir/>
          <dgm:resizeHandles/>
        </dgm:presLayoutVars>
      </dgm:prSet>
      <dgm:spPr/>
    </dgm:pt>
    <dgm:pt modelId="{9ACBFEF3-4EC4-48C3-951F-467D46912751}" type="pres">
      <dgm:prSet presAssocID="{A80D011E-E235-4CE8-9693-7D7473C3AF3A}" presName="compNode" presStyleCnt="0"/>
      <dgm:spPr/>
    </dgm:pt>
    <dgm:pt modelId="{C8F50C34-7AFE-4B9F-B27D-BC8978E07F50}" type="pres">
      <dgm:prSet presAssocID="{A80D011E-E235-4CE8-9693-7D7473C3AF3A}" presName="dummyConnPt" presStyleCnt="0"/>
      <dgm:spPr/>
    </dgm:pt>
    <dgm:pt modelId="{13D77CD3-E27A-407A-9074-5E3761777C5E}" type="pres">
      <dgm:prSet presAssocID="{A80D011E-E235-4CE8-9693-7D7473C3AF3A}" presName="node" presStyleLbl="node1" presStyleIdx="0" presStyleCnt="13">
        <dgm:presLayoutVars>
          <dgm:bulletEnabled val="1"/>
        </dgm:presLayoutVars>
      </dgm:prSet>
      <dgm:spPr/>
    </dgm:pt>
    <dgm:pt modelId="{0022245D-A991-4E11-9B68-888A9CB01A30}" type="pres">
      <dgm:prSet presAssocID="{931F1529-A4FD-4803-AE6D-A29F6DE2F05B}" presName="sibTrans" presStyleLbl="bgSibTrans2D1" presStyleIdx="0" presStyleCnt="12"/>
      <dgm:spPr/>
    </dgm:pt>
    <dgm:pt modelId="{D01C01A7-3160-4EA4-AF8D-954DC81FD763}" type="pres">
      <dgm:prSet presAssocID="{FCEF1B1B-1921-4B69-9AEC-80974DD0F09F}" presName="compNode" presStyleCnt="0"/>
      <dgm:spPr/>
    </dgm:pt>
    <dgm:pt modelId="{5F95AFF2-00C3-4801-98AE-7EFBC560EE14}" type="pres">
      <dgm:prSet presAssocID="{FCEF1B1B-1921-4B69-9AEC-80974DD0F09F}" presName="dummyConnPt" presStyleCnt="0"/>
      <dgm:spPr/>
    </dgm:pt>
    <dgm:pt modelId="{34FB67E9-E2EF-4748-9DDB-52DE6A862E12}" type="pres">
      <dgm:prSet presAssocID="{FCEF1B1B-1921-4B69-9AEC-80974DD0F09F}" presName="node" presStyleLbl="node1" presStyleIdx="1" presStyleCnt="13">
        <dgm:presLayoutVars>
          <dgm:bulletEnabled val="1"/>
        </dgm:presLayoutVars>
      </dgm:prSet>
      <dgm:spPr/>
    </dgm:pt>
    <dgm:pt modelId="{EDC896D0-39C0-4A36-9290-E4630351DDEF}" type="pres">
      <dgm:prSet presAssocID="{76A8876A-CF5A-4FB2-8005-2902295EFC7F}" presName="sibTrans" presStyleLbl="bgSibTrans2D1" presStyleIdx="1" presStyleCnt="12"/>
      <dgm:spPr/>
    </dgm:pt>
    <dgm:pt modelId="{A624E6C9-BD53-4861-8522-8F3303FA1071}" type="pres">
      <dgm:prSet presAssocID="{57563D1D-9063-45B4-A05B-0E36B71F68AD}" presName="compNode" presStyleCnt="0"/>
      <dgm:spPr/>
    </dgm:pt>
    <dgm:pt modelId="{2873C9A1-B7E7-4BBE-A4F2-3BAEE1BBB88E}" type="pres">
      <dgm:prSet presAssocID="{57563D1D-9063-45B4-A05B-0E36B71F68AD}" presName="dummyConnPt" presStyleCnt="0"/>
      <dgm:spPr/>
    </dgm:pt>
    <dgm:pt modelId="{765303CD-6AD7-47AE-87BD-559A29ECE98E}" type="pres">
      <dgm:prSet presAssocID="{57563D1D-9063-45B4-A05B-0E36B71F68AD}" presName="node" presStyleLbl="node1" presStyleIdx="2" presStyleCnt="13">
        <dgm:presLayoutVars>
          <dgm:bulletEnabled val="1"/>
        </dgm:presLayoutVars>
      </dgm:prSet>
      <dgm:spPr/>
    </dgm:pt>
    <dgm:pt modelId="{D0F955B4-A4E2-44FA-ACAE-6CD58C69EBA7}" type="pres">
      <dgm:prSet presAssocID="{05BCE28C-1092-4CEA-9F44-A0B0846282C7}" presName="sibTrans" presStyleLbl="bgSibTrans2D1" presStyleIdx="2" presStyleCnt="12"/>
      <dgm:spPr/>
    </dgm:pt>
    <dgm:pt modelId="{9F3B715F-9815-4FFA-8BF8-57C72C811FF8}" type="pres">
      <dgm:prSet presAssocID="{0FB33227-4BE5-469A-A92C-1B189949BCD3}" presName="compNode" presStyleCnt="0"/>
      <dgm:spPr/>
    </dgm:pt>
    <dgm:pt modelId="{81E260BF-7F22-48C7-8089-C28090B7985F}" type="pres">
      <dgm:prSet presAssocID="{0FB33227-4BE5-469A-A92C-1B189949BCD3}" presName="dummyConnPt" presStyleCnt="0"/>
      <dgm:spPr/>
    </dgm:pt>
    <dgm:pt modelId="{329E5DC3-6415-419C-BDC8-B7182F5551B8}" type="pres">
      <dgm:prSet presAssocID="{0FB33227-4BE5-469A-A92C-1B189949BCD3}" presName="node" presStyleLbl="node1" presStyleIdx="3" presStyleCnt="13">
        <dgm:presLayoutVars>
          <dgm:bulletEnabled val="1"/>
        </dgm:presLayoutVars>
      </dgm:prSet>
      <dgm:spPr/>
    </dgm:pt>
    <dgm:pt modelId="{4B091806-58DB-49FF-971A-F6F56AE7B0AB}" type="pres">
      <dgm:prSet presAssocID="{548FCBCC-389D-48FE-89A0-46472C97B05E}" presName="sibTrans" presStyleLbl="bgSibTrans2D1" presStyleIdx="3" presStyleCnt="12"/>
      <dgm:spPr/>
    </dgm:pt>
    <dgm:pt modelId="{BB72DF68-DFEE-441E-8804-C9036C7A5D76}" type="pres">
      <dgm:prSet presAssocID="{2FFACBD0-FEFC-4EE4-9977-9610FAAEB067}" presName="compNode" presStyleCnt="0"/>
      <dgm:spPr/>
    </dgm:pt>
    <dgm:pt modelId="{0368DF7A-876E-427C-AD70-7457DB25D026}" type="pres">
      <dgm:prSet presAssocID="{2FFACBD0-FEFC-4EE4-9977-9610FAAEB067}" presName="dummyConnPt" presStyleCnt="0"/>
      <dgm:spPr/>
    </dgm:pt>
    <dgm:pt modelId="{20DCBBB8-76C3-4E1C-B4BE-E015752F0C24}" type="pres">
      <dgm:prSet presAssocID="{2FFACBD0-FEFC-4EE4-9977-9610FAAEB067}" presName="node" presStyleLbl="node1" presStyleIdx="4" presStyleCnt="13">
        <dgm:presLayoutVars>
          <dgm:bulletEnabled val="1"/>
        </dgm:presLayoutVars>
      </dgm:prSet>
      <dgm:spPr/>
    </dgm:pt>
    <dgm:pt modelId="{4D447A87-0A46-4544-97E7-B2449236C90D}" type="pres">
      <dgm:prSet presAssocID="{EE469A6B-7491-4670-B5DB-11AA728684A4}" presName="sibTrans" presStyleLbl="bgSibTrans2D1" presStyleIdx="4" presStyleCnt="12"/>
      <dgm:spPr/>
    </dgm:pt>
    <dgm:pt modelId="{974BCA69-2DDE-405F-995C-41978B024672}" type="pres">
      <dgm:prSet presAssocID="{D4422CB5-6223-4998-8B08-674C40A8B3C3}" presName="compNode" presStyleCnt="0"/>
      <dgm:spPr/>
    </dgm:pt>
    <dgm:pt modelId="{B5B4633C-338B-492B-8233-72CE2250385E}" type="pres">
      <dgm:prSet presAssocID="{D4422CB5-6223-4998-8B08-674C40A8B3C3}" presName="dummyConnPt" presStyleCnt="0"/>
      <dgm:spPr/>
    </dgm:pt>
    <dgm:pt modelId="{EDEDD9CB-2EFD-4F02-8B0F-A683C75EB237}" type="pres">
      <dgm:prSet presAssocID="{D4422CB5-6223-4998-8B08-674C40A8B3C3}" presName="node" presStyleLbl="node1" presStyleIdx="5" presStyleCnt="13">
        <dgm:presLayoutVars>
          <dgm:bulletEnabled val="1"/>
        </dgm:presLayoutVars>
      </dgm:prSet>
      <dgm:spPr/>
    </dgm:pt>
    <dgm:pt modelId="{118E98CF-7754-4F11-9A5B-758557264BC6}" type="pres">
      <dgm:prSet presAssocID="{6238A738-4660-42CD-A6A1-12B6FB314CF6}" presName="sibTrans" presStyleLbl="bgSibTrans2D1" presStyleIdx="5" presStyleCnt="12"/>
      <dgm:spPr/>
    </dgm:pt>
    <dgm:pt modelId="{D2045421-40E9-47E7-A0D2-EAD558A0CFD6}" type="pres">
      <dgm:prSet presAssocID="{3646CD17-7C1E-4FE9-AD0C-88023577F796}" presName="compNode" presStyleCnt="0"/>
      <dgm:spPr/>
    </dgm:pt>
    <dgm:pt modelId="{A000F448-05B9-42A0-BF89-A47AB6EAACB0}" type="pres">
      <dgm:prSet presAssocID="{3646CD17-7C1E-4FE9-AD0C-88023577F796}" presName="dummyConnPt" presStyleCnt="0"/>
      <dgm:spPr/>
    </dgm:pt>
    <dgm:pt modelId="{AA9B2BED-84BE-4FA0-B58A-6F73A9DF8921}" type="pres">
      <dgm:prSet presAssocID="{3646CD17-7C1E-4FE9-AD0C-88023577F796}" presName="node" presStyleLbl="node1" presStyleIdx="6" presStyleCnt="13">
        <dgm:presLayoutVars>
          <dgm:bulletEnabled val="1"/>
        </dgm:presLayoutVars>
      </dgm:prSet>
      <dgm:spPr/>
    </dgm:pt>
    <dgm:pt modelId="{A694E44E-49FB-4EB4-96DA-D91C095ED88A}" type="pres">
      <dgm:prSet presAssocID="{0DD380DB-7943-468A-869E-ABC2F4B214DD}" presName="sibTrans" presStyleLbl="bgSibTrans2D1" presStyleIdx="6" presStyleCnt="12"/>
      <dgm:spPr/>
    </dgm:pt>
    <dgm:pt modelId="{3B1B6C6E-1E1F-4550-86CF-B550DB3F068B}" type="pres">
      <dgm:prSet presAssocID="{DF403CBD-021C-41A3-B698-E564FB3E91C2}" presName="compNode" presStyleCnt="0"/>
      <dgm:spPr/>
    </dgm:pt>
    <dgm:pt modelId="{25AE319C-10BD-42AF-87BE-3839E6B3ADC5}" type="pres">
      <dgm:prSet presAssocID="{DF403CBD-021C-41A3-B698-E564FB3E91C2}" presName="dummyConnPt" presStyleCnt="0"/>
      <dgm:spPr/>
    </dgm:pt>
    <dgm:pt modelId="{91675AA5-161C-4D3B-86AA-7D14185A3CCE}" type="pres">
      <dgm:prSet presAssocID="{DF403CBD-021C-41A3-B698-E564FB3E91C2}" presName="node" presStyleLbl="node1" presStyleIdx="7" presStyleCnt="13">
        <dgm:presLayoutVars>
          <dgm:bulletEnabled val="1"/>
        </dgm:presLayoutVars>
      </dgm:prSet>
      <dgm:spPr/>
    </dgm:pt>
    <dgm:pt modelId="{4CB53F52-358D-4FCC-8544-3B5839226081}" type="pres">
      <dgm:prSet presAssocID="{E611A9B9-877F-4345-B071-8CA403FC8367}" presName="sibTrans" presStyleLbl="bgSibTrans2D1" presStyleIdx="7" presStyleCnt="12"/>
      <dgm:spPr/>
    </dgm:pt>
    <dgm:pt modelId="{8D713E16-A9F9-4C09-9844-1F5D2E4F4148}" type="pres">
      <dgm:prSet presAssocID="{B2415EE4-5B8F-4218-A4F9-7C2980ACE3DA}" presName="compNode" presStyleCnt="0"/>
      <dgm:spPr/>
    </dgm:pt>
    <dgm:pt modelId="{6974DF5B-BF56-42A5-9F25-60B87F434983}" type="pres">
      <dgm:prSet presAssocID="{B2415EE4-5B8F-4218-A4F9-7C2980ACE3DA}" presName="dummyConnPt" presStyleCnt="0"/>
      <dgm:spPr/>
    </dgm:pt>
    <dgm:pt modelId="{038D18F0-172E-4ABD-8F01-D7A0618D6AA8}" type="pres">
      <dgm:prSet presAssocID="{B2415EE4-5B8F-4218-A4F9-7C2980ACE3DA}" presName="node" presStyleLbl="node1" presStyleIdx="8" presStyleCnt="13">
        <dgm:presLayoutVars>
          <dgm:bulletEnabled val="1"/>
        </dgm:presLayoutVars>
      </dgm:prSet>
      <dgm:spPr/>
    </dgm:pt>
    <dgm:pt modelId="{5A85A172-12E8-4F8F-9B8D-89A00B3EA2FE}" type="pres">
      <dgm:prSet presAssocID="{CCD9568A-BDDF-4471-8D15-85F3DD4A6AE2}" presName="sibTrans" presStyleLbl="bgSibTrans2D1" presStyleIdx="8" presStyleCnt="12"/>
      <dgm:spPr/>
    </dgm:pt>
    <dgm:pt modelId="{87D2E06A-A74A-493D-AF97-020B7CBDCDD6}" type="pres">
      <dgm:prSet presAssocID="{62B7902B-E4D2-41D6-A195-A46E54306EA9}" presName="compNode" presStyleCnt="0"/>
      <dgm:spPr/>
    </dgm:pt>
    <dgm:pt modelId="{F78BAFE1-A04D-4D97-9A05-28DBCB6CA8C3}" type="pres">
      <dgm:prSet presAssocID="{62B7902B-E4D2-41D6-A195-A46E54306EA9}" presName="dummyConnPt" presStyleCnt="0"/>
      <dgm:spPr/>
    </dgm:pt>
    <dgm:pt modelId="{FB6D5750-BA55-4F32-8AD3-57D8F21BFD77}" type="pres">
      <dgm:prSet presAssocID="{62B7902B-E4D2-41D6-A195-A46E54306EA9}" presName="node" presStyleLbl="node1" presStyleIdx="9" presStyleCnt="13">
        <dgm:presLayoutVars>
          <dgm:bulletEnabled val="1"/>
        </dgm:presLayoutVars>
      </dgm:prSet>
      <dgm:spPr/>
    </dgm:pt>
    <dgm:pt modelId="{8E829210-1342-4A17-90C5-EC70595E343C}" type="pres">
      <dgm:prSet presAssocID="{3D1D01D3-82B7-45A8-9A84-A3884BCB16C3}" presName="sibTrans" presStyleLbl="bgSibTrans2D1" presStyleIdx="9" presStyleCnt="12"/>
      <dgm:spPr/>
    </dgm:pt>
    <dgm:pt modelId="{CB02BDCD-ED59-4CAB-9D8C-E78C9E842D3F}" type="pres">
      <dgm:prSet presAssocID="{2736B528-F267-4CFB-932C-687E8200B8FA}" presName="compNode" presStyleCnt="0"/>
      <dgm:spPr/>
    </dgm:pt>
    <dgm:pt modelId="{43D56D72-A6C6-4530-961D-758AB8D92608}" type="pres">
      <dgm:prSet presAssocID="{2736B528-F267-4CFB-932C-687E8200B8FA}" presName="dummyConnPt" presStyleCnt="0"/>
      <dgm:spPr/>
    </dgm:pt>
    <dgm:pt modelId="{92CA7331-A63C-4672-9928-7FB45D9C8265}" type="pres">
      <dgm:prSet presAssocID="{2736B528-F267-4CFB-932C-687E8200B8FA}" presName="node" presStyleLbl="node1" presStyleIdx="10" presStyleCnt="13">
        <dgm:presLayoutVars>
          <dgm:bulletEnabled val="1"/>
        </dgm:presLayoutVars>
      </dgm:prSet>
      <dgm:spPr/>
    </dgm:pt>
    <dgm:pt modelId="{8511DA39-DC35-4098-9974-8E69F0FA77C3}" type="pres">
      <dgm:prSet presAssocID="{15CC3784-3D44-4BF2-8C88-4D3EE4C45D88}" presName="sibTrans" presStyleLbl="bgSibTrans2D1" presStyleIdx="10" presStyleCnt="12"/>
      <dgm:spPr/>
    </dgm:pt>
    <dgm:pt modelId="{FBC56F9F-73BE-4226-8D0A-A7CD5A2995F1}" type="pres">
      <dgm:prSet presAssocID="{863779C3-0993-4E62-826F-EA278DFCA888}" presName="compNode" presStyleCnt="0"/>
      <dgm:spPr/>
    </dgm:pt>
    <dgm:pt modelId="{363DAB6B-D356-416D-BF01-4BEC8A7EDB4D}" type="pres">
      <dgm:prSet presAssocID="{863779C3-0993-4E62-826F-EA278DFCA888}" presName="dummyConnPt" presStyleCnt="0"/>
      <dgm:spPr/>
    </dgm:pt>
    <dgm:pt modelId="{529A4E55-BB3E-4B08-BFCF-DA95A44A5ACA}" type="pres">
      <dgm:prSet presAssocID="{863779C3-0993-4E62-826F-EA278DFCA888}" presName="node" presStyleLbl="node1" presStyleIdx="11" presStyleCnt="13">
        <dgm:presLayoutVars>
          <dgm:bulletEnabled val="1"/>
        </dgm:presLayoutVars>
      </dgm:prSet>
      <dgm:spPr/>
    </dgm:pt>
    <dgm:pt modelId="{56DE998A-F7D4-47E6-A5B6-274DC0205B7B}" type="pres">
      <dgm:prSet presAssocID="{F74858EC-B158-4F1E-BD77-3E91E9FCA9DD}" presName="sibTrans" presStyleLbl="bgSibTrans2D1" presStyleIdx="11" presStyleCnt="12"/>
      <dgm:spPr/>
    </dgm:pt>
    <dgm:pt modelId="{5349084D-292E-41C9-8D65-AF133D8A310C}" type="pres">
      <dgm:prSet presAssocID="{78F4E9E3-8FB5-4891-A35A-FE80ECBB4742}" presName="compNode" presStyleCnt="0"/>
      <dgm:spPr/>
    </dgm:pt>
    <dgm:pt modelId="{C930CBC9-C415-4A8B-AD8C-036611D2EFC9}" type="pres">
      <dgm:prSet presAssocID="{78F4E9E3-8FB5-4891-A35A-FE80ECBB4742}" presName="dummyConnPt" presStyleCnt="0"/>
      <dgm:spPr/>
    </dgm:pt>
    <dgm:pt modelId="{38315855-0FE9-46B4-AD60-D49928E30AF6}" type="pres">
      <dgm:prSet presAssocID="{78F4E9E3-8FB5-4891-A35A-FE80ECBB4742}" presName="node" presStyleLbl="node1" presStyleIdx="12" presStyleCnt="13">
        <dgm:presLayoutVars>
          <dgm:bulletEnabled val="1"/>
        </dgm:presLayoutVars>
      </dgm:prSet>
      <dgm:spPr/>
    </dgm:pt>
  </dgm:ptLst>
  <dgm:cxnLst>
    <dgm:cxn modelId="{087A110B-6E45-4D73-85E4-A8F6781617F2}" srcId="{74510973-C57D-44DB-BC86-CB5143451840}" destId="{78F4E9E3-8FB5-4891-A35A-FE80ECBB4742}" srcOrd="12" destOrd="0" parTransId="{FE83F3DB-941C-4B6A-98E1-397D91836497}" sibTransId="{449A62F6-C496-49AC-8FA9-B107E17341F9}"/>
    <dgm:cxn modelId="{45BE820F-8593-4C4D-9023-471749C69FC7}" type="presOf" srcId="{05BCE28C-1092-4CEA-9F44-A0B0846282C7}" destId="{D0F955B4-A4E2-44FA-ACAE-6CD58C69EBA7}" srcOrd="0" destOrd="0" presId="urn:microsoft.com/office/officeart/2005/8/layout/bProcess4"/>
    <dgm:cxn modelId="{4986A417-BBCA-4EA7-AB68-9BD93E9EF89D}" type="presOf" srcId="{A80D011E-E235-4CE8-9693-7D7473C3AF3A}" destId="{13D77CD3-E27A-407A-9074-5E3761777C5E}" srcOrd="0" destOrd="0" presId="urn:microsoft.com/office/officeart/2005/8/layout/bProcess4"/>
    <dgm:cxn modelId="{BC454A1C-BDC5-4DB9-BB59-06DC20DDAFAD}" type="presOf" srcId="{863779C3-0993-4E62-826F-EA278DFCA888}" destId="{529A4E55-BB3E-4B08-BFCF-DA95A44A5ACA}" srcOrd="0" destOrd="0" presId="urn:microsoft.com/office/officeart/2005/8/layout/bProcess4"/>
    <dgm:cxn modelId="{6FDE2D1F-AE4B-4D8D-A2B7-82563776F526}" srcId="{74510973-C57D-44DB-BC86-CB5143451840}" destId="{DF403CBD-021C-41A3-B698-E564FB3E91C2}" srcOrd="7" destOrd="0" parTransId="{CDC2C5B8-852C-4079-A968-8FB16650A7D6}" sibTransId="{E611A9B9-877F-4345-B071-8CA403FC8367}"/>
    <dgm:cxn modelId="{09153726-F8AB-410D-85A8-F7F356339DB5}" type="presOf" srcId="{78F4E9E3-8FB5-4891-A35A-FE80ECBB4742}" destId="{38315855-0FE9-46B4-AD60-D49928E30AF6}" srcOrd="0" destOrd="0" presId="urn:microsoft.com/office/officeart/2005/8/layout/bProcess4"/>
    <dgm:cxn modelId="{3E1A272D-3738-4915-8F83-AC4BEBE4B921}" srcId="{74510973-C57D-44DB-BC86-CB5143451840}" destId="{3646CD17-7C1E-4FE9-AD0C-88023577F796}" srcOrd="6" destOrd="0" parTransId="{841AF3DB-085C-4DD0-AA76-C0CE876B50C7}" sibTransId="{0DD380DB-7943-468A-869E-ABC2F4B214DD}"/>
    <dgm:cxn modelId="{BDA0EC3B-32CE-4B58-8FDC-C874C32E49FA}" type="presOf" srcId="{62B7902B-E4D2-41D6-A195-A46E54306EA9}" destId="{FB6D5750-BA55-4F32-8AD3-57D8F21BFD77}" srcOrd="0" destOrd="0" presId="urn:microsoft.com/office/officeart/2005/8/layout/bProcess4"/>
    <dgm:cxn modelId="{7EBF255C-3CFF-493D-913B-742F92BF1743}" srcId="{74510973-C57D-44DB-BC86-CB5143451840}" destId="{FCEF1B1B-1921-4B69-9AEC-80974DD0F09F}" srcOrd="1" destOrd="0" parTransId="{65AD1726-D1CB-4AE3-9BA2-7824B76263F1}" sibTransId="{76A8876A-CF5A-4FB2-8005-2902295EFC7F}"/>
    <dgm:cxn modelId="{8135CB5C-25CE-416D-B9C5-93B4808F8423}" type="presOf" srcId="{548FCBCC-389D-48FE-89A0-46472C97B05E}" destId="{4B091806-58DB-49FF-971A-F6F56AE7B0AB}" srcOrd="0" destOrd="0" presId="urn:microsoft.com/office/officeart/2005/8/layout/bProcess4"/>
    <dgm:cxn modelId="{BEBC1662-5DB0-48DA-8E3E-16FA20888972}" type="presOf" srcId="{74510973-C57D-44DB-BC86-CB5143451840}" destId="{FE56B6C1-EB17-48F0-93FF-A82010A3B14C}" srcOrd="0" destOrd="0" presId="urn:microsoft.com/office/officeart/2005/8/layout/bProcess4"/>
    <dgm:cxn modelId="{9B97D565-62D1-43B4-8986-E1802E0F5821}" type="presOf" srcId="{0FB33227-4BE5-469A-A92C-1B189949BCD3}" destId="{329E5DC3-6415-419C-BDC8-B7182F5551B8}" srcOrd="0" destOrd="0" presId="urn:microsoft.com/office/officeart/2005/8/layout/bProcess4"/>
    <dgm:cxn modelId="{49303766-139B-4BF7-8666-CDFCE99A26C6}" type="presOf" srcId="{15CC3784-3D44-4BF2-8C88-4D3EE4C45D88}" destId="{8511DA39-DC35-4098-9974-8E69F0FA77C3}" srcOrd="0" destOrd="0" presId="urn:microsoft.com/office/officeart/2005/8/layout/bProcess4"/>
    <dgm:cxn modelId="{4A34664B-F845-4878-B914-756D30513E94}" type="presOf" srcId="{57563D1D-9063-45B4-A05B-0E36B71F68AD}" destId="{765303CD-6AD7-47AE-87BD-559A29ECE98E}" srcOrd="0" destOrd="0" presId="urn:microsoft.com/office/officeart/2005/8/layout/bProcess4"/>
    <dgm:cxn modelId="{D10ED94B-1D62-4975-AF4E-33E266C510BC}" type="presOf" srcId="{E611A9B9-877F-4345-B071-8CA403FC8367}" destId="{4CB53F52-358D-4FCC-8544-3B5839226081}" srcOrd="0" destOrd="0" presId="urn:microsoft.com/office/officeart/2005/8/layout/bProcess4"/>
    <dgm:cxn modelId="{B6D41877-F7CE-4727-9B83-4CB398963CE1}" type="presOf" srcId="{FCEF1B1B-1921-4B69-9AEC-80974DD0F09F}" destId="{34FB67E9-E2EF-4748-9DDB-52DE6A862E12}" srcOrd="0" destOrd="0" presId="urn:microsoft.com/office/officeart/2005/8/layout/bProcess4"/>
    <dgm:cxn modelId="{E200D259-C174-4DF8-A436-C01CCA6399FC}" type="presOf" srcId="{931F1529-A4FD-4803-AE6D-A29F6DE2F05B}" destId="{0022245D-A991-4E11-9B68-888A9CB01A30}" srcOrd="0" destOrd="0" presId="urn:microsoft.com/office/officeart/2005/8/layout/bProcess4"/>
    <dgm:cxn modelId="{AFC9887D-F214-4C4F-B7FF-4796CFFC4E36}" srcId="{74510973-C57D-44DB-BC86-CB5143451840}" destId="{0FB33227-4BE5-469A-A92C-1B189949BCD3}" srcOrd="3" destOrd="0" parTransId="{715C7E45-B941-4C34-930A-FC5E5D3C73D4}" sibTransId="{548FCBCC-389D-48FE-89A0-46472C97B05E}"/>
    <dgm:cxn modelId="{DCD70591-0DC2-41C6-9532-5C2137E4E5D1}" type="presOf" srcId="{B2415EE4-5B8F-4218-A4F9-7C2980ACE3DA}" destId="{038D18F0-172E-4ABD-8F01-D7A0618D6AA8}" srcOrd="0" destOrd="0" presId="urn:microsoft.com/office/officeart/2005/8/layout/bProcess4"/>
    <dgm:cxn modelId="{06BBC195-BAF1-4B44-BE78-F96B1DD0A9BB}" type="presOf" srcId="{0DD380DB-7943-468A-869E-ABC2F4B214DD}" destId="{A694E44E-49FB-4EB4-96DA-D91C095ED88A}" srcOrd="0" destOrd="0" presId="urn:microsoft.com/office/officeart/2005/8/layout/bProcess4"/>
    <dgm:cxn modelId="{0F5CECB3-1EF4-45B2-AC96-C40E1AEC854F}" type="presOf" srcId="{2736B528-F267-4CFB-932C-687E8200B8FA}" destId="{92CA7331-A63C-4672-9928-7FB45D9C8265}" srcOrd="0" destOrd="0" presId="urn:microsoft.com/office/officeart/2005/8/layout/bProcess4"/>
    <dgm:cxn modelId="{1A1676C3-4814-4D73-9CCD-C2BDA45A9798}" type="presOf" srcId="{2FFACBD0-FEFC-4EE4-9977-9610FAAEB067}" destId="{20DCBBB8-76C3-4E1C-B4BE-E015752F0C24}" srcOrd="0" destOrd="0" presId="urn:microsoft.com/office/officeart/2005/8/layout/bProcess4"/>
    <dgm:cxn modelId="{18CE10C6-7826-4E30-86E3-AE434CE4F114}" type="presOf" srcId="{DF403CBD-021C-41A3-B698-E564FB3E91C2}" destId="{91675AA5-161C-4D3B-86AA-7D14185A3CCE}" srcOrd="0" destOrd="0" presId="urn:microsoft.com/office/officeart/2005/8/layout/bProcess4"/>
    <dgm:cxn modelId="{7781D5C8-F32E-4D57-9820-6E5FE81AB006}" srcId="{74510973-C57D-44DB-BC86-CB5143451840}" destId="{62B7902B-E4D2-41D6-A195-A46E54306EA9}" srcOrd="9" destOrd="0" parTransId="{A2DF2A7B-9D86-4666-9940-EF4516639A63}" sibTransId="{3D1D01D3-82B7-45A8-9A84-A3884BCB16C3}"/>
    <dgm:cxn modelId="{3C349DCD-50CC-4939-9004-3B0DDEA9915A}" type="presOf" srcId="{6238A738-4660-42CD-A6A1-12B6FB314CF6}" destId="{118E98CF-7754-4F11-9A5B-758557264BC6}" srcOrd="0" destOrd="0" presId="urn:microsoft.com/office/officeart/2005/8/layout/bProcess4"/>
    <dgm:cxn modelId="{9019B7CE-48E5-4029-B093-79844AF4B38A}" type="presOf" srcId="{3646CD17-7C1E-4FE9-AD0C-88023577F796}" destId="{AA9B2BED-84BE-4FA0-B58A-6F73A9DF8921}" srcOrd="0" destOrd="0" presId="urn:microsoft.com/office/officeart/2005/8/layout/bProcess4"/>
    <dgm:cxn modelId="{D8FADCCF-0BA8-46D5-9554-095E52D278FC}" srcId="{74510973-C57D-44DB-BC86-CB5143451840}" destId="{D4422CB5-6223-4998-8B08-674C40A8B3C3}" srcOrd="5" destOrd="0" parTransId="{DF8B3E5B-0C97-4455-B7E2-A221D6B00DB2}" sibTransId="{6238A738-4660-42CD-A6A1-12B6FB314CF6}"/>
    <dgm:cxn modelId="{E10CF0D2-5C02-4D5B-A272-0C2A81A60E01}" type="presOf" srcId="{F74858EC-B158-4F1E-BD77-3E91E9FCA9DD}" destId="{56DE998A-F7D4-47E6-A5B6-274DC0205B7B}" srcOrd="0" destOrd="0" presId="urn:microsoft.com/office/officeart/2005/8/layout/bProcess4"/>
    <dgm:cxn modelId="{E7DAF9D4-6C3E-4DB1-8001-8F5F0ED26BE4}" type="presOf" srcId="{D4422CB5-6223-4998-8B08-674C40A8B3C3}" destId="{EDEDD9CB-2EFD-4F02-8B0F-A683C75EB237}" srcOrd="0" destOrd="0" presId="urn:microsoft.com/office/officeart/2005/8/layout/bProcess4"/>
    <dgm:cxn modelId="{3CEE8CDD-3E3F-43DC-A3D6-B62D46166ED8}" type="presOf" srcId="{CCD9568A-BDDF-4471-8D15-85F3DD4A6AE2}" destId="{5A85A172-12E8-4F8F-9B8D-89A00B3EA2FE}" srcOrd="0" destOrd="0" presId="urn:microsoft.com/office/officeart/2005/8/layout/bProcess4"/>
    <dgm:cxn modelId="{5EA6A4DD-2196-47AA-9998-56E5B2F0E82A}" srcId="{74510973-C57D-44DB-BC86-CB5143451840}" destId="{A80D011E-E235-4CE8-9693-7D7473C3AF3A}" srcOrd="0" destOrd="0" parTransId="{1BE16052-AD6B-4A17-86D0-EC8DA638D00E}" sibTransId="{931F1529-A4FD-4803-AE6D-A29F6DE2F05B}"/>
    <dgm:cxn modelId="{540C93E3-05E1-4C64-9062-6F08C3DAE2C7}" srcId="{74510973-C57D-44DB-BC86-CB5143451840}" destId="{2736B528-F267-4CFB-932C-687E8200B8FA}" srcOrd="10" destOrd="0" parTransId="{985E7A38-DD96-4720-A8DA-49916528149D}" sibTransId="{15CC3784-3D44-4BF2-8C88-4D3EE4C45D88}"/>
    <dgm:cxn modelId="{F755ACE3-F460-46C0-A0DA-21B0C478558F}" srcId="{74510973-C57D-44DB-BC86-CB5143451840}" destId="{57563D1D-9063-45B4-A05B-0E36B71F68AD}" srcOrd="2" destOrd="0" parTransId="{052B18C0-422A-49B5-A058-20922D202E4A}" sibTransId="{05BCE28C-1092-4CEA-9F44-A0B0846282C7}"/>
    <dgm:cxn modelId="{2DD437F5-BAB8-4F46-A9B2-FD54C7E873C3}" srcId="{74510973-C57D-44DB-BC86-CB5143451840}" destId="{2FFACBD0-FEFC-4EE4-9977-9610FAAEB067}" srcOrd="4" destOrd="0" parTransId="{9C0F0DF2-5691-4D40-B521-08EF119009E5}" sibTransId="{EE469A6B-7491-4670-B5DB-11AA728684A4}"/>
    <dgm:cxn modelId="{B9910FF6-9C5B-4EAA-8B9A-99F121E5E269}" srcId="{74510973-C57D-44DB-BC86-CB5143451840}" destId="{B2415EE4-5B8F-4218-A4F9-7C2980ACE3DA}" srcOrd="8" destOrd="0" parTransId="{C77C3E46-423C-43F4-B0AC-071E6C6D0884}" sibTransId="{CCD9568A-BDDF-4471-8D15-85F3DD4A6AE2}"/>
    <dgm:cxn modelId="{95D111F7-52E0-4A0F-AED1-D9C02B9EB852}" type="presOf" srcId="{EE469A6B-7491-4670-B5DB-11AA728684A4}" destId="{4D447A87-0A46-4544-97E7-B2449236C90D}" srcOrd="0" destOrd="0" presId="urn:microsoft.com/office/officeart/2005/8/layout/bProcess4"/>
    <dgm:cxn modelId="{E8ADF0F7-D902-4DE5-AAD5-10C9462012AC}" type="presOf" srcId="{76A8876A-CF5A-4FB2-8005-2902295EFC7F}" destId="{EDC896D0-39C0-4A36-9290-E4630351DDEF}" srcOrd="0" destOrd="0" presId="urn:microsoft.com/office/officeart/2005/8/layout/bProcess4"/>
    <dgm:cxn modelId="{7512F8F8-A6C9-44FC-B786-92E96BEB6104}" srcId="{74510973-C57D-44DB-BC86-CB5143451840}" destId="{863779C3-0993-4E62-826F-EA278DFCA888}" srcOrd="11" destOrd="0" parTransId="{9367861F-6257-47A6-B04A-1B78BB9B79D0}" sibTransId="{F74858EC-B158-4F1E-BD77-3E91E9FCA9DD}"/>
    <dgm:cxn modelId="{6ED14BFC-E2AA-4988-B548-EEB011DCB61B}" type="presOf" srcId="{3D1D01D3-82B7-45A8-9A84-A3884BCB16C3}" destId="{8E829210-1342-4A17-90C5-EC70595E343C}" srcOrd="0" destOrd="0" presId="urn:microsoft.com/office/officeart/2005/8/layout/bProcess4"/>
    <dgm:cxn modelId="{0E65E3B8-E906-4202-955D-34D5F7E2AF46}" type="presParOf" srcId="{FE56B6C1-EB17-48F0-93FF-A82010A3B14C}" destId="{9ACBFEF3-4EC4-48C3-951F-467D46912751}" srcOrd="0" destOrd="0" presId="urn:microsoft.com/office/officeart/2005/8/layout/bProcess4"/>
    <dgm:cxn modelId="{0832DBC6-04F8-4778-84E3-CAC54583EFD9}" type="presParOf" srcId="{9ACBFEF3-4EC4-48C3-951F-467D46912751}" destId="{C8F50C34-7AFE-4B9F-B27D-BC8978E07F50}" srcOrd="0" destOrd="0" presId="urn:microsoft.com/office/officeart/2005/8/layout/bProcess4"/>
    <dgm:cxn modelId="{71BA96FF-D47D-47EF-BCCD-95DF9DE4795C}" type="presParOf" srcId="{9ACBFEF3-4EC4-48C3-951F-467D46912751}" destId="{13D77CD3-E27A-407A-9074-5E3761777C5E}" srcOrd="1" destOrd="0" presId="urn:microsoft.com/office/officeart/2005/8/layout/bProcess4"/>
    <dgm:cxn modelId="{D6D76D03-1F48-497B-96B2-67F113799B65}" type="presParOf" srcId="{FE56B6C1-EB17-48F0-93FF-A82010A3B14C}" destId="{0022245D-A991-4E11-9B68-888A9CB01A30}" srcOrd="1" destOrd="0" presId="urn:microsoft.com/office/officeart/2005/8/layout/bProcess4"/>
    <dgm:cxn modelId="{75E1DE58-5DC2-49D7-97A0-80E7987E72F3}" type="presParOf" srcId="{FE56B6C1-EB17-48F0-93FF-A82010A3B14C}" destId="{D01C01A7-3160-4EA4-AF8D-954DC81FD763}" srcOrd="2" destOrd="0" presId="urn:microsoft.com/office/officeart/2005/8/layout/bProcess4"/>
    <dgm:cxn modelId="{05FE6958-D259-4AC9-80D4-AE6D159E8E42}" type="presParOf" srcId="{D01C01A7-3160-4EA4-AF8D-954DC81FD763}" destId="{5F95AFF2-00C3-4801-98AE-7EFBC560EE14}" srcOrd="0" destOrd="0" presId="urn:microsoft.com/office/officeart/2005/8/layout/bProcess4"/>
    <dgm:cxn modelId="{04E0C58D-6AF0-4F18-A316-06777D1502E9}" type="presParOf" srcId="{D01C01A7-3160-4EA4-AF8D-954DC81FD763}" destId="{34FB67E9-E2EF-4748-9DDB-52DE6A862E12}" srcOrd="1" destOrd="0" presId="urn:microsoft.com/office/officeart/2005/8/layout/bProcess4"/>
    <dgm:cxn modelId="{A9A9E92C-B39D-4CA0-9538-914F2FBDD9CB}" type="presParOf" srcId="{FE56B6C1-EB17-48F0-93FF-A82010A3B14C}" destId="{EDC896D0-39C0-4A36-9290-E4630351DDEF}" srcOrd="3" destOrd="0" presId="urn:microsoft.com/office/officeart/2005/8/layout/bProcess4"/>
    <dgm:cxn modelId="{0401DA4D-36D0-4C42-A722-AE0F40F9F610}" type="presParOf" srcId="{FE56B6C1-EB17-48F0-93FF-A82010A3B14C}" destId="{A624E6C9-BD53-4861-8522-8F3303FA1071}" srcOrd="4" destOrd="0" presId="urn:microsoft.com/office/officeart/2005/8/layout/bProcess4"/>
    <dgm:cxn modelId="{1310A07A-EEF3-47F9-9D37-0BD257CA53C8}" type="presParOf" srcId="{A624E6C9-BD53-4861-8522-8F3303FA1071}" destId="{2873C9A1-B7E7-4BBE-A4F2-3BAEE1BBB88E}" srcOrd="0" destOrd="0" presId="urn:microsoft.com/office/officeart/2005/8/layout/bProcess4"/>
    <dgm:cxn modelId="{6BCD4A47-ABCE-4FA8-925F-1520B6077543}" type="presParOf" srcId="{A624E6C9-BD53-4861-8522-8F3303FA1071}" destId="{765303CD-6AD7-47AE-87BD-559A29ECE98E}" srcOrd="1" destOrd="0" presId="urn:microsoft.com/office/officeart/2005/8/layout/bProcess4"/>
    <dgm:cxn modelId="{2B2D9557-0BE0-4992-BDCF-2C28AAC89284}" type="presParOf" srcId="{FE56B6C1-EB17-48F0-93FF-A82010A3B14C}" destId="{D0F955B4-A4E2-44FA-ACAE-6CD58C69EBA7}" srcOrd="5" destOrd="0" presId="urn:microsoft.com/office/officeart/2005/8/layout/bProcess4"/>
    <dgm:cxn modelId="{44E04632-E549-4DB6-980A-3C0961085B55}" type="presParOf" srcId="{FE56B6C1-EB17-48F0-93FF-A82010A3B14C}" destId="{9F3B715F-9815-4FFA-8BF8-57C72C811FF8}" srcOrd="6" destOrd="0" presId="urn:microsoft.com/office/officeart/2005/8/layout/bProcess4"/>
    <dgm:cxn modelId="{DA2756E5-330D-439C-BF84-E6B06BE8DE00}" type="presParOf" srcId="{9F3B715F-9815-4FFA-8BF8-57C72C811FF8}" destId="{81E260BF-7F22-48C7-8089-C28090B7985F}" srcOrd="0" destOrd="0" presId="urn:microsoft.com/office/officeart/2005/8/layout/bProcess4"/>
    <dgm:cxn modelId="{64E734D5-2FA2-474C-A5E8-CA1F9ACBC693}" type="presParOf" srcId="{9F3B715F-9815-4FFA-8BF8-57C72C811FF8}" destId="{329E5DC3-6415-419C-BDC8-B7182F5551B8}" srcOrd="1" destOrd="0" presId="urn:microsoft.com/office/officeart/2005/8/layout/bProcess4"/>
    <dgm:cxn modelId="{D5B6241A-67CA-4C82-8220-9C0061AA0A89}" type="presParOf" srcId="{FE56B6C1-EB17-48F0-93FF-A82010A3B14C}" destId="{4B091806-58DB-49FF-971A-F6F56AE7B0AB}" srcOrd="7" destOrd="0" presId="urn:microsoft.com/office/officeart/2005/8/layout/bProcess4"/>
    <dgm:cxn modelId="{BB08FD44-DF02-4BD7-901E-51642441C053}" type="presParOf" srcId="{FE56B6C1-EB17-48F0-93FF-A82010A3B14C}" destId="{BB72DF68-DFEE-441E-8804-C9036C7A5D76}" srcOrd="8" destOrd="0" presId="urn:microsoft.com/office/officeart/2005/8/layout/bProcess4"/>
    <dgm:cxn modelId="{8EC21A42-5204-44C8-AB51-218FAF93A549}" type="presParOf" srcId="{BB72DF68-DFEE-441E-8804-C9036C7A5D76}" destId="{0368DF7A-876E-427C-AD70-7457DB25D026}" srcOrd="0" destOrd="0" presId="urn:microsoft.com/office/officeart/2005/8/layout/bProcess4"/>
    <dgm:cxn modelId="{253C4FA3-5CD0-4EB5-B713-31D407435DC3}" type="presParOf" srcId="{BB72DF68-DFEE-441E-8804-C9036C7A5D76}" destId="{20DCBBB8-76C3-4E1C-B4BE-E015752F0C24}" srcOrd="1" destOrd="0" presId="urn:microsoft.com/office/officeart/2005/8/layout/bProcess4"/>
    <dgm:cxn modelId="{5A6965FA-3002-450B-8435-59D7E20D6280}" type="presParOf" srcId="{FE56B6C1-EB17-48F0-93FF-A82010A3B14C}" destId="{4D447A87-0A46-4544-97E7-B2449236C90D}" srcOrd="9" destOrd="0" presId="urn:microsoft.com/office/officeart/2005/8/layout/bProcess4"/>
    <dgm:cxn modelId="{9079A1D3-E43E-4299-A337-31878D6779A4}" type="presParOf" srcId="{FE56B6C1-EB17-48F0-93FF-A82010A3B14C}" destId="{974BCA69-2DDE-405F-995C-41978B024672}" srcOrd="10" destOrd="0" presId="urn:microsoft.com/office/officeart/2005/8/layout/bProcess4"/>
    <dgm:cxn modelId="{BD8E62E7-90B5-4901-80FD-E52274BC472C}" type="presParOf" srcId="{974BCA69-2DDE-405F-995C-41978B024672}" destId="{B5B4633C-338B-492B-8233-72CE2250385E}" srcOrd="0" destOrd="0" presId="urn:microsoft.com/office/officeart/2005/8/layout/bProcess4"/>
    <dgm:cxn modelId="{D5659B75-6F7D-430B-A556-2715918C2926}" type="presParOf" srcId="{974BCA69-2DDE-405F-995C-41978B024672}" destId="{EDEDD9CB-2EFD-4F02-8B0F-A683C75EB237}" srcOrd="1" destOrd="0" presId="urn:microsoft.com/office/officeart/2005/8/layout/bProcess4"/>
    <dgm:cxn modelId="{AF9AE76F-2D9C-44E4-881B-E06A94BCDC14}" type="presParOf" srcId="{FE56B6C1-EB17-48F0-93FF-A82010A3B14C}" destId="{118E98CF-7754-4F11-9A5B-758557264BC6}" srcOrd="11" destOrd="0" presId="urn:microsoft.com/office/officeart/2005/8/layout/bProcess4"/>
    <dgm:cxn modelId="{D2434C66-14D7-40BF-A1A3-7E97F956234D}" type="presParOf" srcId="{FE56B6C1-EB17-48F0-93FF-A82010A3B14C}" destId="{D2045421-40E9-47E7-A0D2-EAD558A0CFD6}" srcOrd="12" destOrd="0" presId="urn:microsoft.com/office/officeart/2005/8/layout/bProcess4"/>
    <dgm:cxn modelId="{A1914A1D-4FF4-4C83-A022-660C7A07CA71}" type="presParOf" srcId="{D2045421-40E9-47E7-A0D2-EAD558A0CFD6}" destId="{A000F448-05B9-42A0-BF89-A47AB6EAACB0}" srcOrd="0" destOrd="0" presId="urn:microsoft.com/office/officeart/2005/8/layout/bProcess4"/>
    <dgm:cxn modelId="{DF669940-04F2-4980-8F9B-D848781225C4}" type="presParOf" srcId="{D2045421-40E9-47E7-A0D2-EAD558A0CFD6}" destId="{AA9B2BED-84BE-4FA0-B58A-6F73A9DF8921}" srcOrd="1" destOrd="0" presId="urn:microsoft.com/office/officeart/2005/8/layout/bProcess4"/>
    <dgm:cxn modelId="{80AEE76E-9414-4051-B164-6CE0C695DD6E}" type="presParOf" srcId="{FE56B6C1-EB17-48F0-93FF-A82010A3B14C}" destId="{A694E44E-49FB-4EB4-96DA-D91C095ED88A}" srcOrd="13" destOrd="0" presId="urn:microsoft.com/office/officeart/2005/8/layout/bProcess4"/>
    <dgm:cxn modelId="{DA581FC2-E5D0-4D4D-B477-533068F67FB0}" type="presParOf" srcId="{FE56B6C1-EB17-48F0-93FF-A82010A3B14C}" destId="{3B1B6C6E-1E1F-4550-86CF-B550DB3F068B}" srcOrd="14" destOrd="0" presId="urn:microsoft.com/office/officeart/2005/8/layout/bProcess4"/>
    <dgm:cxn modelId="{8CA65504-39F9-468A-821A-E64C40B49EA0}" type="presParOf" srcId="{3B1B6C6E-1E1F-4550-86CF-B550DB3F068B}" destId="{25AE319C-10BD-42AF-87BE-3839E6B3ADC5}" srcOrd="0" destOrd="0" presId="urn:microsoft.com/office/officeart/2005/8/layout/bProcess4"/>
    <dgm:cxn modelId="{61AB9F36-3A54-4976-A0D5-3A2C2DCC266F}" type="presParOf" srcId="{3B1B6C6E-1E1F-4550-86CF-B550DB3F068B}" destId="{91675AA5-161C-4D3B-86AA-7D14185A3CCE}" srcOrd="1" destOrd="0" presId="urn:microsoft.com/office/officeart/2005/8/layout/bProcess4"/>
    <dgm:cxn modelId="{56ED5038-896C-45EB-9D17-20DC2355DEAD}" type="presParOf" srcId="{FE56B6C1-EB17-48F0-93FF-A82010A3B14C}" destId="{4CB53F52-358D-4FCC-8544-3B5839226081}" srcOrd="15" destOrd="0" presId="urn:microsoft.com/office/officeart/2005/8/layout/bProcess4"/>
    <dgm:cxn modelId="{E61D88D0-5127-49EC-9280-F9F07AF26FFC}" type="presParOf" srcId="{FE56B6C1-EB17-48F0-93FF-A82010A3B14C}" destId="{8D713E16-A9F9-4C09-9844-1F5D2E4F4148}" srcOrd="16" destOrd="0" presId="urn:microsoft.com/office/officeart/2005/8/layout/bProcess4"/>
    <dgm:cxn modelId="{34D9069D-0CA1-4F9D-85F9-BBB1E6F89CD7}" type="presParOf" srcId="{8D713E16-A9F9-4C09-9844-1F5D2E4F4148}" destId="{6974DF5B-BF56-42A5-9F25-60B87F434983}" srcOrd="0" destOrd="0" presId="urn:microsoft.com/office/officeart/2005/8/layout/bProcess4"/>
    <dgm:cxn modelId="{E6D4E2B1-7238-4FBD-BC8D-299399403D70}" type="presParOf" srcId="{8D713E16-A9F9-4C09-9844-1F5D2E4F4148}" destId="{038D18F0-172E-4ABD-8F01-D7A0618D6AA8}" srcOrd="1" destOrd="0" presId="urn:microsoft.com/office/officeart/2005/8/layout/bProcess4"/>
    <dgm:cxn modelId="{37A0B865-A638-4AAF-AC28-F45C4950074A}" type="presParOf" srcId="{FE56B6C1-EB17-48F0-93FF-A82010A3B14C}" destId="{5A85A172-12E8-4F8F-9B8D-89A00B3EA2FE}" srcOrd="17" destOrd="0" presId="urn:microsoft.com/office/officeart/2005/8/layout/bProcess4"/>
    <dgm:cxn modelId="{C18A092C-9028-4F65-88B9-163EE6F4968C}" type="presParOf" srcId="{FE56B6C1-EB17-48F0-93FF-A82010A3B14C}" destId="{87D2E06A-A74A-493D-AF97-020B7CBDCDD6}" srcOrd="18" destOrd="0" presId="urn:microsoft.com/office/officeart/2005/8/layout/bProcess4"/>
    <dgm:cxn modelId="{54451FE6-B706-410E-A82D-783CDB8BFF46}" type="presParOf" srcId="{87D2E06A-A74A-493D-AF97-020B7CBDCDD6}" destId="{F78BAFE1-A04D-4D97-9A05-28DBCB6CA8C3}" srcOrd="0" destOrd="0" presId="urn:microsoft.com/office/officeart/2005/8/layout/bProcess4"/>
    <dgm:cxn modelId="{25C14359-06AE-4153-86FF-E2CB1165D159}" type="presParOf" srcId="{87D2E06A-A74A-493D-AF97-020B7CBDCDD6}" destId="{FB6D5750-BA55-4F32-8AD3-57D8F21BFD77}" srcOrd="1" destOrd="0" presId="urn:microsoft.com/office/officeart/2005/8/layout/bProcess4"/>
    <dgm:cxn modelId="{7475EE7C-4FA4-4DF9-B000-4CD59797BC8B}" type="presParOf" srcId="{FE56B6C1-EB17-48F0-93FF-A82010A3B14C}" destId="{8E829210-1342-4A17-90C5-EC70595E343C}" srcOrd="19" destOrd="0" presId="urn:microsoft.com/office/officeart/2005/8/layout/bProcess4"/>
    <dgm:cxn modelId="{D5550934-DEFB-4DFA-9B8C-40C73A944DAC}" type="presParOf" srcId="{FE56B6C1-EB17-48F0-93FF-A82010A3B14C}" destId="{CB02BDCD-ED59-4CAB-9D8C-E78C9E842D3F}" srcOrd="20" destOrd="0" presId="urn:microsoft.com/office/officeart/2005/8/layout/bProcess4"/>
    <dgm:cxn modelId="{38AAE1FF-B138-4A37-BDD4-FC9D650586BA}" type="presParOf" srcId="{CB02BDCD-ED59-4CAB-9D8C-E78C9E842D3F}" destId="{43D56D72-A6C6-4530-961D-758AB8D92608}" srcOrd="0" destOrd="0" presId="urn:microsoft.com/office/officeart/2005/8/layout/bProcess4"/>
    <dgm:cxn modelId="{0B89DAF1-F896-46D1-8D11-2506138BDAE7}" type="presParOf" srcId="{CB02BDCD-ED59-4CAB-9D8C-E78C9E842D3F}" destId="{92CA7331-A63C-4672-9928-7FB45D9C8265}" srcOrd="1" destOrd="0" presId="urn:microsoft.com/office/officeart/2005/8/layout/bProcess4"/>
    <dgm:cxn modelId="{46FFAAB1-3445-40D3-A0C7-A0E740E08ED3}" type="presParOf" srcId="{FE56B6C1-EB17-48F0-93FF-A82010A3B14C}" destId="{8511DA39-DC35-4098-9974-8E69F0FA77C3}" srcOrd="21" destOrd="0" presId="urn:microsoft.com/office/officeart/2005/8/layout/bProcess4"/>
    <dgm:cxn modelId="{4DBC3175-33C9-4907-A3D2-70B3A6779945}" type="presParOf" srcId="{FE56B6C1-EB17-48F0-93FF-A82010A3B14C}" destId="{FBC56F9F-73BE-4226-8D0A-A7CD5A2995F1}" srcOrd="22" destOrd="0" presId="urn:microsoft.com/office/officeart/2005/8/layout/bProcess4"/>
    <dgm:cxn modelId="{3F1CDB27-54D2-4C94-8C1C-8B31EF38823E}" type="presParOf" srcId="{FBC56F9F-73BE-4226-8D0A-A7CD5A2995F1}" destId="{363DAB6B-D356-416D-BF01-4BEC8A7EDB4D}" srcOrd="0" destOrd="0" presId="urn:microsoft.com/office/officeart/2005/8/layout/bProcess4"/>
    <dgm:cxn modelId="{1EBAA9DF-8E1A-4528-88FD-C14004EAA190}" type="presParOf" srcId="{FBC56F9F-73BE-4226-8D0A-A7CD5A2995F1}" destId="{529A4E55-BB3E-4B08-BFCF-DA95A44A5ACA}" srcOrd="1" destOrd="0" presId="urn:microsoft.com/office/officeart/2005/8/layout/bProcess4"/>
    <dgm:cxn modelId="{84BCF9A8-953D-4664-93ED-CC4E5F9F22CC}" type="presParOf" srcId="{FE56B6C1-EB17-48F0-93FF-A82010A3B14C}" destId="{56DE998A-F7D4-47E6-A5B6-274DC0205B7B}" srcOrd="23" destOrd="0" presId="urn:microsoft.com/office/officeart/2005/8/layout/bProcess4"/>
    <dgm:cxn modelId="{71669654-B46A-4D28-91C2-4473C1FADC56}" type="presParOf" srcId="{FE56B6C1-EB17-48F0-93FF-A82010A3B14C}" destId="{5349084D-292E-41C9-8D65-AF133D8A310C}" srcOrd="24" destOrd="0" presId="urn:microsoft.com/office/officeart/2005/8/layout/bProcess4"/>
    <dgm:cxn modelId="{E3E389A9-C876-45B0-B312-5D81B1FBD023}" type="presParOf" srcId="{5349084D-292E-41C9-8D65-AF133D8A310C}" destId="{C930CBC9-C415-4A8B-AD8C-036611D2EFC9}" srcOrd="0" destOrd="0" presId="urn:microsoft.com/office/officeart/2005/8/layout/bProcess4"/>
    <dgm:cxn modelId="{C06B9932-61E3-41A4-8B36-1511DB8275C9}" type="presParOf" srcId="{5349084D-292E-41C9-8D65-AF133D8A310C}" destId="{38315855-0FE9-46B4-AD60-D49928E30AF6}"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C43386-B0E7-4F26-A20A-F9EC86AFC3B9}" type="doc">
      <dgm:prSet loTypeId="urn:microsoft.com/office/officeart/2018/layout/CircleProcess" loCatId="simpleprocesssa" qsTypeId="urn:microsoft.com/office/officeart/2005/8/quickstyle/simple1" qsCatId="simple" csTypeId="urn:microsoft.com/office/officeart/2005/8/colors/colorful1" csCatId="colorful"/>
      <dgm:spPr/>
      <dgm:t>
        <a:bodyPr/>
        <a:lstStyle/>
        <a:p>
          <a:endParaRPr lang="en-US"/>
        </a:p>
      </dgm:t>
    </dgm:pt>
    <dgm:pt modelId="{E9DF355F-7840-422A-8008-8A5C66B5ADEE}">
      <dgm:prSet/>
      <dgm:spPr/>
      <dgm:t>
        <a:bodyPr/>
        <a:lstStyle/>
        <a:p>
          <a:r>
            <a:rPr lang="en-US" dirty="0"/>
            <a:t>Identifying non bio-degradable through image screening using Artificial Intelligence (AI) and Machine Learning (ML) and make them reusable or recyclable.</a:t>
          </a:r>
        </a:p>
      </dgm:t>
    </dgm:pt>
    <dgm:pt modelId="{22E641B5-C34F-4E45-BE95-F25DC6F8982C}" type="parTrans" cxnId="{05F0BFF1-2A7C-414E-B3B0-264FE0EE9A5B}">
      <dgm:prSet/>
      <dgm:spPr/>
      <dgm:t>
        <a:bodyPr/>
        <a:lstStyle/>
        <a:p>
          <a:endParaRPr lang="en-US"/>
        </a:p>
      </dgm:t>
    </dgm:pt>
    <dgm:pt modelId="{0D1E9A68-0C5B-474D-98A2-0D0543F7946C}" type="sibTrans" cxnId="{05F0BFF1-2A7C-414E-B3B0-264FE0EE9A5B}">
      <dgm:prSet/>
      <dgm:spPr/>
      <dgm:t>
        <a:bodyPr/>
        <a:lstStyle/>
        <a:p>
          <a:endParaRPr lang="en-US"/>
        </a:p>
      </dgm:t>
    </dgm:pt>
    <dgm:pt modelId="{E47389BC-4B42-4C03-ACCA-662D83466A88}">
      <dgm:prSet/>
      <dgm:spPr/>
      <dgm:t>
        <a:bodyPr/>
        <a:lstStyle/>
        <a:p>
          <a:r>
            <a:rPr lang="en-US"/>
            <a:t>User can get ways to reuse or recycle non biodegradable wastes by our AI chatbot powered by OpenAI api just by typing keywords.</a:t>
          </a:r>
        </a:p>
      </dgm:t>
    </dgm:pt>
    <dgm:pt modelId="{DE42A5E6-D2E0-4E90-A2A7-8C75783D83F4}" type="parTrans" cxnId="{6455E2BC-536C-4D18-A4B0-7AD0F8116F75}">
      <dgm:prSet/>
      <dgm:spPr/>
      <dgm:t>
        <a:bodyPr/>
        <a:lstStyle/>
        <a:p>
          <a:endParaRPr lang="en-US"/>
        </a:p>
      </dgm:t>
    </dgm:pt>
    <dgm:pt modelId="{48EE9D83-1F61-4D1A-9506-726B6BA487AE}" type="sibTrans" cxnId="{6455E2BC-536C-4D18-A4B0-7AD0F8116F75}">
      <dgm:prSet/>
      <dgm:spPr/>
      <dgm:t>
        <a:bodyPr/>
        <a:lstStyle/>
        <a:p>
          <a:endParaRPr lang="en-US"/>
        </a:p>
      </dgm:t>
    </dgm:pt>
    <dgm:pt modelId="{3FCF5439-0977-4A81-8F3E-05C8B19318FE}">
      <dgm:prSet/>
      <dgm:spPr/>
      <dgm:t>
        <a:bodyPr/>
        <a:lstStyle/>
        <a:p>
          <a:r>
            <a:rPr lang="en-US"/>
            <a:t>User can get information about nearby recycle factory who recycles non biodegradable wastes and waste vendors to collect wastes from household. User can sell that waste in return of money.</a:t>
          </a:r>
        </a:p>
      </dgm:t>
    </dgm:pt>
    <dgm:pt modelId="{3D62760C-6691-4214-BB85-D2267040D8E9}" type="parTrans" cxnId="{56F1D184-C143-4112-8946-B4759CD0F25E}">
      <dgm:prSet/>
      <dgm:spPr/>
      <dgm:t>
        <a:bodyPr/>
        <a:lstStyle/>
        <a:p>
          <a:endParaRPr lang="en-US"/>
        </a:p>
      </dgm:t>
    </dgm:pt>
    <dgm:pt modelId="{F3CBDD75-8CEF-4FCC-A457-184107C263B9}" type="sibTrans" cxnId="{56F1D184-C143-4112-8946-B4759CD0F25E}">
      <dgm:prSet/>
      <dgm:spPr/>
      <dgm:t>
        <a:bodyPr/>
        <a:lstStyle/>
        <a:p>
          <a:endParaRPr lang="en-US"/>
        </a:p>
      </dgm:t>
    </dgm:pt>
    <dgm:pt modelId="{D8EB83B8-6F23-4532-B8C2-1FC18CE736F5}">
      <dgm:prSet/>
      <dgm:spPr/>
      <dgm:t>
        <a:bodyPr/>
        <a:lstStyle/>
        <a:p>
          <a:r>
            <a:rPr lang="en-US"/>
            <a:t>User can shop DIY products made from non biodegradable wastes (like e-waste, plastic) from our marketplace.</a:t>
          </a:r>
        </a:p>
      </dgm:t>
    </dgm:pt>
    <dgm:pt modelId="{003299BB-4593-4529-8EE6-CD9225B257ED}" type="parTrans" cxnId="{45E70D98-611C-4276-B9F4-B24F36C57677}">
      <dgm:prSet/>
      <dgm:spPr/>
      <dgm:t>
        <a:bodyPr/>
        <a:lstStyle/>
        <a:p>
          <a:endParaRPr lang="en-US"/>
        </a:p>
      </dgm:t>
    </dgm:pt>
    <dgm:pt modelId="{1F5C58D6-D031-42D9-84AA-2CED0C1AE6A1}" type="sibTrans" cxnId="{45E70D98-611C-4276-B9F4-B24F36C57677}">
      <dgm:prSet/>
      <dgm:spPr/>
      <dgm:t>
        <a:bodyPr/>
        <a:lstStyle/>
        <a:p>
          <a:endParaRPr lang="en-US"/>
        </a:p>
      </dgm:t>
    </dgm:pt>
    <dgm:pt modelId="{FA3903A9-CDCB-43D3-B191-BB771674F398}" type="pres">
      <dgm:prSet presAssocID="{6BC43386-B0E7-4F26-A20A-F9EC86AFC3B9}" presName="Name0" presStyleCnt="0">
        <dgm:presLayoutVars>
          <dgm:chMax val="11"/>
          <dgm:chPref val="11"/>
          <dgm:dir/>
          <dgm:resizeHandles/>
        </dgm:presLayoutVars>
      </dgm:prSet>
      <dgm:spPr/>
    </dgm:pt>
    <dgm:pt modelId="{A93EB8A7-B680-432B-A711-66B07B0CC2C4}" type="pres">
      <dgm:prSet presAssocID="{D8EB83B8-6F23-4532-B8C2-1FC18CE736F5}" presName="Accent4" presStyleCnt="0"/>
      <dgm:spPr/>
    </dgm:pt>
    <dgm:pt modelId="{BF5F002D-4E45-4AE7-BB16-9E91D4B93A24}" type="pres">
      <dgm:prSet presAssocID="{D8EB83B8-6F23-4532-B8C2-1FC18CE736F5}" presName="Accent" presStyleLbl="node1" presStyleIdx="0" presStyleCnt="8"/>
      <dgm:spPr/>
    </dgm:pt>
    <dgm:pt modelId="{33839CEF-B2F2-4319-A46B-24B9A137B527}" type="pres">
      <dgm:prSet presAssocID="{D8EB83B8-6F23-4532-B8C2-1FC18CE736F5}" presName="ParentBackground4" presStyleCnt="0"/>
      <dgm:spPr/>
    </dgm:pt>
    <dgm:pt modelId="{0489708E-C8DF-4C08-BEA8-2302043B25EF}" type="pres">
      <dgm:prSet presAssocID="{D8EB83B8-6F23-4532-B8C2-1FC18CE736F5}" presName="ParentBackground" presStyleLbl="node1" presStyleIdx="1" presStyleCnt="8"/>
      <dgm:spPr/>
    </dgm:pt>
    <dgm:pt modelId="{C06F2A09-B5F4-4447-8DB0-BAF9B4DADB3A}" type="pres">
      <dgm:prSet presAssocID="{D8EB83B8-6F23-4532-B8C2-1FC18CE736F5}" presName="Parent4" presStyleLbl="fgAcc0" presStyleIdx="0" presStyleCnt="0">
        <dgm:presLayoutVars>
          <dgm:chMax val="1"/>
          <dgm:chPref val="1"/>
          <dgm:bulletEnabled val="1"/>
        </dgm:presLayoutVars>
      </dgm:prSet>
      <dgm:spPr/>
    </dgm:pt>
    <dgm:pt modelId="{D210A277-1B6D-4004-91A3-6156BC6BAA49}" type="pres">
      <dgm:prSet presAssocID="{3FCF5439-0977-4A81-8F3E-05C8B19318FE}" presName="Accent3" presStyleCnt="0"/>
      <dgm:spPr/>
    </dgm:pt>
    <dgm:pt modelId="{B02BFAA5-ECC9-4805-A5DD-8D6718696572}" type="pres">
      <dgm:prSet presAssocID="{3FCF5439-0977-4A81-8F3E-05C8B19318FE}" presName="Accent" presStyleLbl="node1" presStyleIdx="2" presStyleCnt="8"/>
      <dgm:spPr/>
    </dgm:pt>
    <dgm:pt modelId="{6B6F75FF-3251-469D-A3F8-F87BC5D31326}" type="pres">
      <dgm:prSet presAssocID="{3FCF5439-0977-4A81-8F3E-05C8B19318FE}" presName="ParentBackground3" presStyleCnt="0"/>
      <dgm:spPr/>
    </dgm:pt>
    <dgm:pt modelId="{9832162B-D1EA-47A1-9C23-FDB2067EB785}" type="pres">
      <dgm:prSet presAssocID="{3FCF5439-0977-4A81-8F3E-05C8B19318FE}" presName="ParentBackground" presStyleLbl="node1" presStyleIdx="3" presStyleCnt="8"/>
      <dgm:spPr/>
    </dgm:pt>
    <dgm:pt modelId="{76C6F6B9-046B-48CF-950D-4E277717474D}" type="pres">
      <dgm:prSet presAssocID="{3FCF5439-0977-4A81-8F3E-05C8B19318FE}" presName="Parent3" presStyleLbl="fgAcc0" presStyleIdx="0" presStyleCnt="0">
        <dgm:presLayoutVars>
          <dgm:chMax val="1"/>
          <dgm:chPref val="1"/>
          <dgm:bulletEnabled val="1"/>
        </dgm:presLayoutVars>
      </dgm:prSet>
      <dgm:spPr/>
    </dgm:pt>
    <dgm:pt modelId="{4740C62E-8B8E-4E3F-B036-474E16F56650}" type="pres">
      <dgm:prSet presAssocID="{E47389BC-4B42-4C03-ACCA-662D83466A88}" presName="Accent2" presStyleCnt="0"/>
      <dgm:spPr/>
    </dgm:pt>
    <dgm:pt modelId="{991D7798-174E-4C51-A88E-40AF68E7489A}" type="pres">
      <dgm:prSet presAssocID="{E47389BC-4B42-4C03-ACCA-662D83466A88}" presName="Accent" presStyleLbl="node1" presStyleIdx="4" presStyleCnt="8"/>
      <dgm:spPr/>
    </dgm:pt>
    <dgm:pt modelId="{84E92520-BB2F-44BC-993B-A8983CBE48D7}" type="pres">
      <dgm:prSet presAssocID="{E47389BC-4B42-4C03-ACCA-662D83466A88}" presName="ParentBackground2" presStyleCnt="0"/>
      <dgm:spPr/>
    </dgm:pt>
    <dgm:pt modelId="{26EF889D-2C5F-48FE-A9B9-1F4770084C55}" type="pres">
      <dgm:prSet presAssocID="{E47389BC-4B42-4C03-ACCA-662D83466A88}" presName="ParentBackground" presStyleLbl="node1" presStyleIdx="5" presStyleCnt="8"/>
      <dgm:spPr/>
    </dgm:pt>
    <dgm:pt modelId="{E88C7E42-EDB0-473F-B3DF-19B3B0BA16A5}" type="pres">
      <dgm:prSet presAssocID="{E47389BC-4B42-4C03-ACCA-662D83466A88}" presName="Parent2" presStyleLbl="fgAcc0" presStyleIdx="0" presStyleCnt="0">
        <dgm:presLayoutVars>
          <dgm:chMax val="1"/>
          <dgm:chPref val="1"/>
          <dgm:bulletEnabled val="1"/>
        </dgm:presLayoutVars>
      </dgm:prSet>
      <dgm:spPr/>
    </dgm:pt>
    <dgm:pt modelId="{50E65593-20A5-4B47-B0BE-78CB7273C0AB}" type="pres">
      <dgm:prSet presAssocID="{E9DF355F-7840-422A-8008-8A5C66B5ADEE}" presName="Accent1" presStyleCnt="0"/>
      <dgm:spPr/>
    </dgm:pt>
    <dgm:pt modelId="{C18E414F-3797-4B3C-A447-626D1EBCD31D}" type="pres">
      <dgm:prSet presAssocID="{E9DF355F-7840-422A-8008-8A5C66B5ADEE}" presName="Accent" presStyleLbl="node1" presStyleIdx="6" presStyleCnt="8"/>
      <dgm:spPr/>
    </dgm:pt>
    <dgm:pt modelId="{B6E0C510-D27D-456B-BB19-621FAD3340B1}" type="pres">
      <dgm:prSet presAssocID="{E9DF355F-7840-422A-8008-8A5C66B5ADEE}" presName="ParentBackground1" presStyleCnt="0"/>
      <dgm:spPr/>
    </dgm:pt>
    <dgm:pt modelId="{F822910D-4312-4444-837F-129CB2A37985}" type="pres">
      <dgm:prSet presAssocID="{E9DF355F-7840-422A-8008-8A5C66B5ADEE}" presName="ParentBackground" presStyleLbl="node1" presStyleIdx="7" presStyleCnt="8"/>
      <dgm:spPr/>
    </dgm:pt>
    <dgm:pt modelId="{12D53DAF-F763-4B66-8346-20FD1161D6E5}" type="pres">
      <dgm:prSet presAssocID="{E9DF355F-7840-422A-8008-8A5C66B5ADEE}" presName="Parent1" presStyleLbl="fgAcc0" presStyleIdx="0" presStyleCnt="0">
        <dgm:presLayoutVars>
          <dgm:chMax val="1"/>
          <dgm:chPref val="1"/>
          <dgm:bulletEnabled val="1"/>
        </dgm:presLayoutVars>
      </dgm:prSet>
      <dgm:spPr/>
    </dgm:pt>
  </dgm:ptLst>
  <dgm:cxnLst>
    <dgm:cxn modelId="{6B6C0A2A-3790-4E7A-A1DD-C5102C09C172}" type="presOf" srcId="{D8EB83B8-6F23-4532-B8C2-1FC18CE736F5}" destId="{0489708E-C8DF-4C08-BEA8-2302043B25EF}" srcOrd="0" destOrd="0" presId="urn:microsoft.com/office/officeart/2018/layout/CircleProcess"/>
    <dgm:cxn modelId="{E9DAD343-8DA1-421B-A6C4-44228526B6C2}" type="presOf" srcId="{E47389BC-4B42-4C03-ACCA-662D83466A88}" destId="{26EF889D-2C5F-48FE-A9B9-1F4770084C55}" srcOrd="0" destOrd="0" presId="urn:microsoft.com/office/officeart/2018/layout/CircleProcess"/>
    <dgm:cxn modelId="{56910659-2855-46BB-9891-C7494F3B0C12}" type="presOf" srcId="{E9DF355F-7840-422A-8008-8A5C66B5ADEE}" destId="{F822910D-4312-4444-837F-129CB2A37985}" srcOrd="0" destOrd="0" presId="urn:microsoft.com/office/officeart/2018/layout/CircleProcess"/>
    <dgm:cxn modelId="{56F1D184-C143-4112-8946-B4759CD0F25E}" srcId="{6BC43386-B0E7-4F26-A20A-F9EC86AFC3B9}" destId="{3FCF5439-0977-4A81-8F3E-05C8B19318FE}" srcOrd="2" destOrd="0" parTransId="{3D62760C-6691-4214-BB85-D2267040D8E9}" sibTransId="{F3CBDD75-8CEF-4FCC-A457-184107C263B9}"/>
    <dgm:cxn modelId="{D8EC4686-08BB-4497-BD46-1A60AF46E0AE}" type="presOf" srcId="{E9DF355F-7840-422A-8008-8A5C66B5ADEE}" destId="{12D53DAF-F763-4B66-8346-20FD1161D6E5}" srcOrd="1" destOrd="0" presId="urn:microsoft.com/office/officeart/2018/layout/CircleProcess"/>
    <dgm:cxn modelId="{1E862988-1B4E-4C04-90DF-BE97F4375C2A}" type="presOf" srcId="{E47389BC-4B42-4C03-ACCA-662D83466A88}" destId="{E88C7E42-EDB0-473F-B3DF-19B3B0BA16A5}" srcOrd="1" destOrd="0" presId="urn:microsoft.com/office/officeart/2018/layout/CircleProcess"/>
    <dgm:cxn modelId="{39724992-72E1-40D1-AB9B-85025221235F}" type="presOf" srcId="{6BC43386-B0E7-4F26-A20A-F9EC86AFC3B9}" destId="{FA3903A9-CDCB-43D3-B191-BB771674F398}" srcOrd="0" destOrd="0" presId="urn:microsoft.com/office/officeart/2018/layout/CircleProcess"/>
    <dgm:cxn modelId="{45E70D98-611C-4276-B9F4-B24F36C57677}" srcId="{6BC43386-B0E7-4F26-A20A-F9EC86AFC3B9}" destId="{D8EB83B8-6F23-4532-B8C2-1FC18CE736F5}" srcOrd="3" destOrd="0" parTransId="{003299BB-4593-4529-8EE6-CD9225B257ED}" sibTransId="{1F5C58D6-D031-42D9-84AA-2CED0C1AE6A1}"/>
    <dgm:cxn modelId="{A13ED1A3-BDB7-4FD9-B0FF-59389E0FB069}" type="presOf" srcId="{3FCF5439-0977-4A81-8F3E-05C8B19318FE}" destId="{76C6F6B9-046B-48CF-950D-4E277717474D}" srcOrd="1" destOrd="0" presId="urn:microsoft.com/office/officeart/2018/layout/CircleProcess"/>
    <dgm:cxn modelId="{E3DADCA4-A64D-4F92-B598-F5F289399250}" type="presOf" srcId="{3FCF5439-0977-4A81-8F3E-05C8B19318FE}" destId="{9832162B-D1EA-47A1-9C23-FDB2067EB785}" srcOrd="0" destOrd="0" presId="urn:microsoft.com/office/officeart/2018/layout/CircleProcess"/>
    <dgm:cxn modelId="{6455E2BC-536C-4D18-A4B0-7AD0F8116F75}" srcId="{6BC43386-B0E7-4F26-A20A-F9EC86AFC3B9}" destId="{E47389BC-4B42-4C03-ACCA-662D83466A88}" srcOrd="1" destOrd="0" parTransId="{DE42A5E6-D2E0-4E90-A2A7-8C75783D83F4}" sibTransId="{48EE9D83-1F61-4D1A-9506-726B6BA487AE}"/>
    <dgm:cxn modelId="{AB8B86CB-E73C-42D3-B7D3-AEA3352F20AA}" type="presOf" srcId="{D8EB83B8-6F23-4532-B8C2-1FC18CE736F5}" destId="{C06F2A09-B5F4-4447-8DB0-BAF9B4DADB3A}" srcOrd="1" destOrd="0" presId="urn:microsoft.com/office/officeart/2018/layout/CircleProcess"/>
    <dgm:cxn modelId="{05F0BFF1-2A7C-414E-B3B0-264FE0EE9A5B}" srcId="{6BC43386-B0E7-4F26-A20A-F9EC86AFC3B9}" destId="{E9DF355F-7840-422A-8008-8A5C66B5ADEE}" srcOrd="0" destOrd="0" parTransId="{22E641B5-C34F-4E45-BE95-F25DC6F8982C}" sibTransId="{0D1E9A68-0C5B-474D-98A2-0D0543F7946C}"/>
    <dgm:cxn modelId="{9B786202-3CFC-4A30-806C-4EDFF5DD26B9}" type="presParOf" srcId="{FA3903A9-CDCB-43D3-B191-BB771674F398}" destId="{A93EB8A7-B680-432B-A711-66B07B0CC2C4}" srcOrd="0" destOrd="0" presId="urn:microsoft.com/office/officeart/2018/layout/CircleProcess"/>
    <dgm:cxn modelId="{85DBF2AA-6DD9-4B57-ABFD-8C242D0A184F}" type="presParOf" srcId="{A93EB8A7-B680-432B-A711-66B07B0CC2C4}" destId="{BF5F002D-4E45-4AE7-BB16-9E91D4B93A24}" srcOrd="0" destOrd="0" presId="urn:microsoft.com/office/officeart/2018/layout/CircleProcess"/>
    <dgm:cxn modelId="{9479323C-B33A-4185-91B3-4A974A9576F7}" type="presParOf" srcId="{FA3903A9-CDCB-43D3-B191-BB771674F398}" destId="{33839CEF-B2F2-4319-A46B-24B9A137B527}" srcOrd="1" destOrd="0" presId="urn:microsoft.com/office/officeart/2018/layout/CircleProcess"/>
    <dgm:cxn modelId="{6EBB19AF-2F9E-4B2E-BBD3-B86803775BE0}" type="presParOf" srcId="{33839CEF-B2F2-4319-A46B-24B9A137B527}" destId="{0489708E-C8DF-4C08-BEA8-2302043B25EF}" srcOrd="0" destOrd="0" presId="urn:microsoft.com/office/officeart/2018/layout/CircleProcess"/>
    <dgm:cxn modelId="{CF409D71-66A5-4E47-9D6C-2103104DFCC7}" type="presParOf" srcId="{FA3903A9-CDCB-43D3-B191-BB771674F398}" destId="{C06F2A09-B5F4-4447-8DB0-BAF9B4DADB3A}" srcOrd="2" destOrd="0" presId="urn:microsoft.com/office/officeart/2018/layout/CircleProcess"/>
    <dgm:cxn modelId="{15E1212D-66FD-4844-B3B5-69141BBB6575}" type="presParOf" srcId="{FA3903A9-CDCB-43D3-B191-BB771674F398}" destId="{D210A277-1B6D-4004-91A3-6156BC6BAA49}" srcOrd="3" destOrd="0" presId="urn:microsoft.com/office/officeart/2018/layout/CircleProcess"/>
    <dgm:cxn modelId="{7923D072-0F73-45D4-B415-FD43DB73FE64}" type="presParOf" srcId="{D210A277-1B6D-4004-91A3-6156BC6BAA49}" destId="{B02BFAA5-ECC9-4805-A5DD-8D6718696572}" srcOrd="0" destOrd="0" presId="urn:microsoft.com/office/officeart/2018/layout/CircleProcess"/>
    <dgm:cxn modelId="{C2F04994-9728-4990-AAF7-6D2F358B2342}" type="presParOf" srcId="{FA3903A9-CDCB-43D3-B191-BB771674F398}" destId="{6B6F75FF-3251-469D-A3F8-F87BC5D31326}" srcOrd="4" destOrd="0" presId="urn:microsoft.com/office/officeart/2018/layout/CircleProcess"/>
    <dgm:cxn modelId="{56B978E4-C1B3-408F-BBFD-8630B653C56E}" type="presParOf" srcId="{6B6F75FF-3251-469D-A3F8-F87BC5D31326}" destId="{9832162B-D1EA-47A1-9C23-FDB2067EB785}" srcOrd="0" destOrd="0" presId="urn:microsoft.com/office/officeart/2018/layout/CircleProcess"/>
    <dgm:cxn modelId="{4AC960F3-F06E-46B8-8D25-FE2C920D50A1}" type="presParOf" srcId="{FA3903A9-CDCB-43D3-B191-BB771674F398}" destId="{76C6F6B9-046B-48CF-950D-4E277717474D}" srcOrd="5" destOrd="0" presId="urn:microsoft.com/office/officeart/2018/layout/CircleProcess"/>
    <dgm:cxn modelId="{9F5EDEE4-449C-4C2A-A5D5-D87F8E1CD40B}" type="presParOf" srcId="{FA3903A9-CDCB-43D3-B191-BB771674F398}" destId="{4740C62E-8B8E-4E3F-B036-474E16F56650}" srcOrd="6" destOrd="0" presId="urn:microsoft.com/office/officeart/2018/layout/CircleProcess"/>
    <dgm:cxn modelId="{004DDD58-1135-4698-A080-900E0A38F82C}" type="presParOf" srcId="{4740C62E-8B8E-4E3F-B036-474E16F56650}" destId="{991D7798-174E-4C51-A88E-40AF68E7489A}" srcOrd="0" destOrd="0" presId="urn:microsoft.com/office/officeart/2018/layout/CircleProcess"/>
    <dgm:cxn modelId="{41011C71-3338-4EDE-A24D-CE8F4250FDC4}" type="presParOf" srcId="{FA3903A9-CDCB-43D3-B191-BB771674F398}" destId="{84E92520-BB2F-44BC-993B-A8983CBE48D7}" srcOrd="7" destOrd="0" presId="urn:microsoft.com/office/officeart/2018/layout/CircleProcess"/>
    <dgm:cxn modelId="{A78DABF0-60EB-4C0F-A618-BBA953CF3F00}" type="presParOf" srcId="{84E92520-BB2F-44BC-993B-A8983CBE48D7}" destId="{26EF889D-2C5F-48FE-A9B9-1F4770084C55}" srcOrd="0" destOrd="0" presId="urn:microsoft.com/office/officeart/2018/layout/CircleProcess"/>
    <dgm:cxn modelId="{E9B36F6B-628E-4E20-AFA1-38029F5E58A4}" type="presParOf" srcId="{FA3903A9-CDCB-43D3-B191-BB771674F398}" destId="{E88C7E42-EDB0-473F-B3DF-19B3B0BA16A5}" srcOrd="8" destOrd="0" presId="urn:microsoft.com/office/officeart/2018/layout/CircleProcess"/>
    <dgm:cxn modelId="{550299DF-0B9E-48B5-8EB3-05677ED1470D}" type="presParOf" srcId="{FA3903A9-CDCB-43D3-B191-BB771674F398}" destId="{50E65593-20A5-4B47-B0BE-78CB7273C0AB}" srcOrd="9" destOrd="0" presId="urn:microsoft.com/office/officeart/2018/layout/CircleProcess"/>
    <dgm:cxn modelId="{BB311A74-0560-413E-80D5-371E2B9D7B4F}" type="presParOf" srcId="{50E65593-20A5-4B47-B0BE-78CB7273C0AB}" destId="{C18E414F-3797-4B3C-A447-626D1EBCD31D}" srcOrd="0" destOrd="0" presId="urn:microsoft.com/office/officeart/2018/layout/CircleProcess"/>
    <dgm:cxn modelId="{FFE70CBF-6A83-47BD-8B88-5952BA537EB8}" type="presParOf" srcId="{FA3903A9-CDCB-43D3-B191-BB771674F398}" destId="{B6E0C510-D27D-456B-BB19-621FAD3340B1}" srcOrd="10" destOrd="0" presId="urn:microsoft.com/office/officeart/2018/layout/CircleProcess"/>
    <dgm:cxn modelId="{BD46E335-00B5-4DA1-8011-4FF28A464359}" type="presParOf" srcId="{B6E0C510-D27D-456B-BB19-621FAD3340B1}" destId="{F822910D-4312-4444-837F-129CB2A37985}" srcOrd="0" destOrd="0" presId="urn:microsoft.com/office/officeart/2018/layout/CircleProcess"/>
    <dgm:cxn modelId="{5210B9DF-80FB-4E11-8725-CBB845A02F28}" type="presParOf" srcId="{FA3903A9-CDCB-43D3-B191-BB771674F398}" destId="{12D53DAF-F763-4B66-8346-20FD1161D6E5}" srcOrd="11" destOrd="0" presId="urn:microsoft.com/office/officeart/2018/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C21F54-34E6-46CB-A4DC-BC981DA31577}" type="doc">
      <dgm:prSet loTypeId="urn:microsoft.com/office/officeart/2005/8/layout/default" loCatId="list" qsTypeId="urn:microsoft.com/office/officeart/2005/8/quickstyle/3d2" qsCatId="3D" csTypeId="urn:microsoft.com/office/officeart/2005/8/colors/accent0_3" csCatId="mainScheme"/>
      <dgm:spPr/>
      <dgm:t>
        <a:bodyPr/>
        <a:lstStyle/>
        <a:p>
          <a:endParaRPr lang="en-US"/>
        </a:p>
      </dgm:t>
    </dgm:pt>
    <dgm:pt modelId="{6BAA3D06-4ED3-4034-AA8B-E244EE5F1423}">
      <dgm:prSet/>
      <dgm:spPr/>
      <dgm:t>
        <a:bodyPr/>
        <a:lstStyle/>
        <a:p>
          <a:r>
            <a:rPr lang="en-US"/>
            <a:t>Customer Segments:</a:t>
          </a:r>
        </a:p>
      </dgm:t>
    </dgm:pt>
    <dgm:pt modelId="{9E965D18-2228-4AF6-9E20-F3BD8DA9C8D6}" type="parTrans" cxnId="{CEEB787A-DFC2-4437-99D8-9326587FEC8D}">
      <dgm:prSet/>
      <dgm:spPr/>
      <dgm:t>
        <a:bodyPr/>
        <a:lstStyle/>
        <a:p>
          <a:endParaRPr lang="en-US"/>
        </a:p>
      </dgm:t>
    </dgm:pt>
    <dgm:pt modelId="{D1B17B7C-8C79-4160-A306-479EDC486D5B}" type="sibTrans" cxnId="{CEEB787A-DFC2-4437-99D8-9326587FEC8D}">
      <dgm:prSet/>
      <dgm:spPr/>
      <dgm:t>
        <a:bodyPr/>
        <a:lstStyle/>
        <a:p>
          <a:endParaRPr lang="en-US"/>
        </a:p>
      </dgm:t>
    </dgm:pt>
    <dgm:pt modelId="{253FEA1A-962E-4222-9C38-66F1C6BB8DE9}">
      <dgm:prSet/>
      <dgm:spPr/>
      <dgm:t>
        <a:bodyPr/>
        <a:lstStyle/>
        <a:p>
          <a:r>
            <a:rPr lang="en-US" dirty="0"/>
            <a:t>Residential households</a:t>
          </a:r>
        </a:p>
      </dgm:t>
    </dgm:pt>
    <dgm:pt modelId="{4393F000-6391-494D-B3F1-F0953C97018C}" type="parTrans" cxnId="{9D5447F2-7904-455A-BD81-7EFA5E5C3A46}">
      <dgm:prSet/>
      <dgm:spPr/>
      <dgm:t>
        <a:bodyPr/>
        <a:lstStyle/>
        <a:p>
          <a:endParaRPr lang="en-US"/>
        </a:p>
      </dgm:t>
    </dgm:pt>
    <dgm:pt modelId="{699AC16A-B63D-4064-AE4E-60AA89919F76}" type="sibTrans" cxnId="{9D5447F2-7904-455A-BD81-7EFA5E5C3A46}">
      <dgm:prSet/>
      <dgm:spPr/>
      <dgm:t>
        <a:bodyPr/>
        <a:lstStyle/>
        <a:p>
          <a:endParaRPr lang="en-US"/>
        </a:p>
      </dgm:t>
    </dgm:pt>
    <dgm:pt modelId="{B8E82E43-AF5C-4773-BA9A-BE2EBAAFCE20}">
      <dgm:prSet/>
      <dgm:spPr/>
      <dgm:t>
        <a:bodyPr/>
        <a:lstStyle/>
        <a:p>
          <a:r>
            <a:rPr lang="en-US"/>
            <a:t>Commercial establishments</a:t>
          </a:r>
        </a:p>
      </dgm:t>
    </dgm:pt>
    <dgm:pt modelId="{D8A784EE-B3D6-4AC6-A706-D4FB6148A5F1}" type="parTrans" cxnId="{1B63EB8F-1AE4-4756-B4A0-8472A5FA66C7}">
      <dgm:prSet/>
      <dgm:spPr/>
      <dgm:t>
        <a:bodyPr/>
        <a:lstStyle/>
        <a:p>
          <a:endParaRPr lang="en-US"/>
        </a:p>
      </dgm:t>
    </dgm:pt>
    <dgm:pt modelId="{5715EC57-962F-4B7C-A300-54CBA370EAA8}" type="sibTrans" cxnId="{1B63EB8F-1AE4-4756-B4A0-8472A5FA66C7}">
      <dgm:prSet/>
      <dgm:spPr/>
      <dgm:t>
        <a:bodyPr/>
        <a:lstStyle/>
        <a:p>
          <a:endParaRPr lang="en-US"/>
        </a:p>
      </dgm:t>
    </dgm:pt>
    <dgm:pt modelId="{F160ABAC-403A-4C33-AC6F-019ACD6082E9}">
      <dgm:prSet/>
      <dgm:spPr/>
      <dgm:t>
        <a:bodyPr/>
        <a:lstStyle/>
        <a:p>
          <a:r>
            <a:rPr lang="en-US"/>
            <a:t>Municipal waste management agencies</a:t>
          </a:r>
        </a:p>
      </dgm:t>
    </dgm:pt>
    <dgm:pt modelId="{95D9AF3C-059D-4788-A404-07D7293FB4F3}" type="parTrans" cxnId="{02DF431B-874A-40F3-AACA-AB02164D9030}">
      <dgm:prSet/>
      <dgm:spPr/>
      <dgm:t>
        <a:bodyPr/>
        <a:lstStyle/>
        <a:p>
          <a:endParaRPr lang="en-US"/>
        </a:p>
      </dgm:t>
    </dgm:pt>
    <dgm:pt modelId="{0F12F39A-91E2-4E73-B7CC-255C4908681E}" type="sibTrans" cxnId="{02DF431B-874A-40F3-AACA-AB02164D9030}">
      <dgm:prSet/>
      <dgm:spPr/>
      <dgm:t>
        <a:bodyPr/>
        <a:lstStyle/>
        <a:p>
          <a:endParaRPr lang="en-US"/>
        </a:p>
      </dgm:t>
    </dgm:pt>
    <dgm:pt modelId="{048DCDF6-A62F-4C30-A3FB-26AC3EEEC9EC}">
      <dgm:prSet/>
      <dgm:spPr/>
      <dgm:t>
        <a:bodyPr/>
        <a:lstStyle/>
        <a:p>
          <a:r>
            <a:rPr lang="en-US"/>
            <a:t>Customer Jobs:</a:t>
          </a:r>
        </a:p>
      </dgm:t>
    </dgm:pt>
    <dgm:pt modelId="{8348A6FE-EC5A-4FB8-913E-FE95C4665C50}" type="parTrans" cxnId="{E240434E-545E-413F-84CE-9059EA39F334}">
      <dgm:prSet/>
      <dgm:spPr/>
      <dgm:t>
        <a:bodyPr/>
        <a:lstStyle/>
        <a:p>
          <a:endParaRPr lang="en-US"/>
        </a:p>
      </dgm:t>
    </dgm:pt>
    <dgm:pt modelId="{B51551A1-AADE-46AC-9881-103F2116F6B7}" type="sibTrans" cxnId="{E240434E-545E-413F-84CE-9059EA39F334}">
      <dgm:prSet/>
      <dgm:spPr/>
      <dgm:t>
        <a:bodyPr/>
        <a:lstStyle/>
        <a:p>
          <a:endParaRPr lang="en-US"/>
        </a:p>
      </dgm:t>
    </dgm:pt>
    <dgm:pt modelId="{3BFF23DC-AB55-4641-B73A-D77E35115308}">
      <dgm:prSet/>
      <dgm:spPr/>
      <dgm:t>
        <a:bodyPr/>
        <a:lstStyle/>
        <a:p>
          <a:r>
            <a:rPr lang="en-US"/>
            <a:t>Efficient waste disposal</a:t>
          </a:r>
        </a:p>
      </dgm:t>
    </dgm:pt>
    <dgm:pt modelId="{63793C32-1117-4EA5-8F3A-E0EF42C61A45}" type="parTrans" cxnId="{CED9F461-87E9-466D-AA5A-A5C80EEAF951}">
      <dgm:prSet/>
      <dgm:spPr/>
      <dgm:t>
        <a:bodyPr/>
        <a:lstStyle/>
        <a:p>
          <a:endParaRPr lang="en-US"/>
        </a:p>
      </dgm:t>
    </dgm:pt>
    <dgm:pt modelId="{1D964438-E141-4F7B-BEFC-7F1D204C81B9}" type="sibTrans" cxnId="{CED9F461-87E9-466D-AA5A-A5C80EEAF951}">
      <dgm:prSet/>
      <dgm:spPr/>
      <dgm:t>
        <a:bodyPr/>
        <a:lstStyle/>
        <a:p>
          <a:endParaRPr lang="en-US"/>
        </a:p>
      </dgm:t>
    </dgm:pt>
    <dgm:pt modelId="{12E3BAA1-E72C-4A2E-AB8F-FA1A251BE79A}">
      <dgm:prSet/>
      <dgm:spPr/>
      <dgm:t>
        <a:bodyPr/>
        <a:lstStyle/>
        <a:p>
          <a:r>
            <a:rPr lang="en-US"/>
            <a:t>Environmental sustainability</a:t>
          </a:r>
        </a:p>
      </dgm:t>
    </dgm:pt>
    <dgm:pt modelId="{0EA43D4B-31C9-48C5-8370-D0F99417A35B}" type="parTrans" cxnId="{FA17BFFF-9779-4329-8575-3225059C978C}">
      <dgm:prSet/>
      <dgm:spPr/>
      <dgm:t>
        <a:bodyPr/>
        <a:lstStyle/>
        <a:p>
          <a:endParaRPr lang="en-US"/>
        </a:p>
      </dgm:t>
    </dgm:pt>
    <dgm:pt modelId="{539862DD-9D51-4A2E-A151-E0DAA1F9007A}" type="sibTrans" cxnId="{FA17BFFF-9779-4329-8575-3225059C978C}">
      <dgm:prSet/>
      <dgm:spPr/>
      <dgm:t>
        <a:bodyPr/>
        <a:lstStyle/>
        <a:p>
          <a:endParaRPr lang="en-US"/>
        </a:p>
      </dgm:t>
    </dgm:pt>
    <dgm:pt modelId="{8B1EA345-AFC8-46A3-AEFE-77CC6B1540F1}">
      <dgm:prSet custT="1"/>
      <dgm:spPr/>
      <dgm:t>
        <a:bodyPr/>
        <a:lstStyle/>
        <a:p>
          <a:r>
            <a:rPr lang="en-US" sz="600" dirty="0"/>
            <a:t>Compliance with waste disposal regulations</a:t>
          </a:r>
        </a:p>
      </dgm:t>
    </dgm:pt>
    <dgm:pt modelId="{70B117D9-512C-47FE-8FF4-117A643CDA94}" type="parTrans" cxnId="{521869EF-9A7B-4BEA-BEBE-EDFDC2732D80}">
      <dgm:prSet/>
      <dgm:spPr/>
      <dgm:t>
        <a:bodyPr/>
        <a:lstStyle/>
        <a:p>
          <a:endParaRPr lang="en-US"/>
        </a:p>
      </dgm:t>
    </dgm:pt>
    <dgm:pt modelId="{33A7008F-8273-4C04-A5CE-78AA00FAD58A}" type="sibTrans" cxnId="{521869EF-9A7B-4BEA-BEBE-EDFDC2732D80}">
      <dgm:prSet/>
      <dgm:spPr/>
      <dgm:t>
        <a:bodyPr/>
        <a:lstStyle/>
        <a:p>
          <a:endParaRPr lang="en-US"/>
        </a:p>
      </dgm:t>
    </dgm:pt>
    <dgm:pt modelId="{F258C27B-1536-41FD-A37F-6CF04E98D1E8}">
      <dgm:prSet/>
      <dgm:spPr/>
      <dgm:t>
        <a:bodyPr/>
        <a:lstStyle/>
        <a:p>
          <a:r>
            <a:rPr lang="en-US"/>
            <a:t>Pains (Customer Challenges):</a:t>
          </a:r>
        </a:p>
      </dgm:t>
    </dgm:pt>
    <dgm:pt modelId="{5D084DC2-FB28-4EC9-A399-7A2E84173D4E}" type="parTrans" cxnId="{349E19AA-4186-4BC9-A9E0-926F4825F26C}">
      <dgm:prSet/>
      <dgm:spPr/>
      <dgm:t>
        <a:bodyPr/>
        <a:lstStyle/>
        <a:p>
          <a:endParaRPr lang="en-US"/>
        </a:p>
      </dgm:t>
    </dgm:pt>
    <dgm:pt modelId="{883837E0-A648-485A-88AC-F49AFFBCCBFE}" type="sibTrans" cxnId="{349E19AA-4186-4BC9-A9E0-926F4825F26C}">
      <dgm:prSet/>
      <dgm:spPr/>
      <dgm:t>
        <a:bodyPr/>
        <a:lstStyle/>
        <a:p>
          <a:endParaRPr lang="en-US"/>
        </a:p>
      </dgm:t>
    </dgm:pt>
    <dgm:pt modelId="{CE36244E-8B35-4892-B118-68B2E02B8D8C}">
      <dgm:prSet/>
      <dgm:spPr/>
      <dgm:t>
        <a:bodyPr/>
        <a:lstStyle/>
        <a:p>
          <a:r>
            <a:rPr lang="en-US"/>
            <a:t>Inefficient waste collection</a:t>
          </a:r>
        </a:p>
      </dgm:t>
    </dgm:pt>
    <dgm:pt modelId="{BF9FFBA5-C877-4D3D-9564-FE64A0EB4115}" type="parTrans" cxnId="{E24D4747-5AE2-4DA9-AF0C-950AF27308A7}">
      <dgm:prSet/>
      <dgm:spPr/>
      <dgm:t>
        <a:bodyPr/>
        <a:lstStyle/>
        <a:p>
          <a:endParaRPr lang="en-US"/>
        </a:p>
      </dgm:t>
    </dgm:pt>
    <dgm:pt modelId="{AE215A45-E4AC-45B4-B199-724208456610}" type="sibTrans" cxnId="{E24D4747-5AE2-4DA9-AF0C-950AF27308A7}">
      <dgm:prSet/>
      <dgm:spPr/>
      <dgm:t>
        <a:bodyPr/>
        <a:lstStyle/>
        <a:p>
          <a:endParaRPr lang="en-US"/>
        </a:p>
      </dgm:t>
    </dgm:pt>
    <dgm:pt modelId="{86AC6688-1B91-4A6A-AC07-036701616571}">
      <dgm:prSet/>
      <dgm:spPr/>
      <dgm:t>
        <a:bodyPr/>
        <a:lstStyle/>
        <a:p>
          <a:r>
            <a:rPr lang="en-US"/>
            <a:t>Lack of awareness about proper waste disposal</a:t>
          </a:r>
        </a:p>
      </dgm:t>
    </dgm:pt>
    <dgm:pt modelId="{109AE428-192B-4356-8720-0056A7303627}" type="parTrans" cxnId="{E10E1D0E-FB92-4798-848F-53456E164588}">
      <dgm:prSet/>
      <dgm:spPr/>
      <dgm:t>
        <a:bodyPr/>
        <a:lstStyle/>
        <a:p>
          <a:endParaRPr lang="en-US"/>
        </a:p>
      </dgm:t>
    </dgm:pt>
    <dgm:pt modelId="{B689909E-55A3-4D21-A215-FAA026019900}" type="sibTrans" cxnId="{E10E1D0E-FB92-4798-848F-53456E164588}">
      <dgm:prSet/>
      <dgm:spPr/>
      <dgm:t>
        <a:bodyPr/>
        <a:lstStyle/>
        <a:p>
          <a:endParaRPr lang="en-US"/>
        </a:p>
      </dgm:t>
    </dgm:pt>
    <dgm:pt modelId="{3359AD4E-06F5-42BE-A67A-A8231EA3452A}">
      <dgm:prSet/>
      <dgm:spPr/>
      <dgm:t>
        <a:bodyPr/>
        <a:lstStyle/>
        <a:p>
          <a:r>
            <a:rPr lang="en-US"/>
            <a:t>Environmental impact of improper waste management</a:t>
          </a:r>
        </a:p>
      </dgm:t>
    </dgm:pt>
    <dgm:pt modelId="{07E180AA-D1C1-49AC-AEDE-01F41E4E37E8}" type="parTrans" cxnId="{BEEF222A-744D-4E65-B827-5CEEB24D80D6}">
      <dgm:prSet/>
      <dgm:spPr/>
      <dgm:t>
        <a:bodyPr/>
        <a:lstStyle/>
        <a:p>
          <a:endParaRPr lang="en-US"/>
        </a:p>
      </dgm:t>
    </dgm:pt>
    <dgm:pt modelId="{721667C7-C10C-4017-8193-9FF6504EC7A4}" type="sibTrans" cxnId="{BEEF222A-744D-4E65-B827-5CEEB24D80D6}">
      <dgm:prSet/>
      <dgm:spPr/>
      <dgm:t>
        <a:bodyPr/>
        <a:lstStyle/>
        <a:p>
          <a:endParaRPr lang="en-US"/>
        </a:p>
      </dgm:t>
    </dgm:pt>
    <dgm:pt modelId="{79F0D68D-B708-4583-8C12-BA32B03DCE25}">
      <dgm:prSet/>
      <dgm:spPr/>
      <dgm:t>
        <a:bodyPr/>
        <a:lstStyle/>
        <a:p>
          <a:r>
            <a:rPr lang="en-US"/>
            <a:t>Gains (Customer Benefits):</a:t>
          </a:r>
        </a:p>
      </dgm:t>
    </dgm:pt>
    <dgm:pt modelId="{67147231-E23B-4DED-BBEB-F2E1F9A4045F}" type="parTrans" cxnId="{30ECC19B-E1B6-4626-8AE0-1D56A6F90BD8}">
      <dgm:prSet/>
      <dgm:spPr/>
      <dgm:t>
        <a:bodyPr/>
        <a:lstStyle/>
        <a:p>
          <a:endParaRPr lang="en-US"/>
        </a:p>
      </dgm:t>
    </dgm:pt>
    <dgm:pt modelId="{DC7D2361-1868-45A4-B8E5-38B28402E196}" type="sibTrans" cxnId="{30ECC19B-E1B6-4626-8AE0-1D56A6F90BD8}">
      <dgm:prSet/>
      <dgm:spPr/>
      <dgm:t>
        <a:bodyPr/>
        <a:lstStyle/>
        <a:p>
          <a:endParaRPr lang="en-US"/>
        </a:p>
      </dgm:t>
    </dgm:pt>
    <dgm:pt modelId="{3EDD11A3-0098-4445-834E-1E6CEC8FF47C}">
      <dgm:prSet/>
      <dgm:spPr/>
      <dgm:t>
        <a:bodyPr/>
        <a:lstStyle/>
        <a:p>
          <a:r>
            <a:rPr lang="en-US"/>
            <a:t>Convenient waste disposal solutions</a:t>
          </a:r>
        </a:p>
      </dgm:t>
    </dgm:pt>
    <dgm:pt modelId="{4297A8F2-17D1-441E-B1B9-C8E8BD6C7469}" type="parTrans" cxnId="{EA190DDA-7DD7-4668-AA77-F25B612917B9}">
      <dgm:prSet/>
      <dgm:spPr/>
      <dgm:t>
        <a:bodyPr/>
        <a:lstStyle/>
        <a:p>
          <a:endParaRPr lang="en-US"/>
        </a:p>
      </dgm:t>
    </dgm:pt>
    <dgm:pt modelId="{C7AC8F33-9CFA-48BC-9635-707CFD6A2F8E}" type="sibTrans" cxnId="{EA190DDA-7DD7-4668-AA77-F25B612917B9}">
      <dgm:prSet/>
      <dgm:spPr/>
      <dgm:t>
        <a:bodyPr/>
        <a:lstStyle/>
        <a:p>
          <a:endParaRPr lang="en-US"/>
        </a:p>
      </dgm:t>
    </dgm:pt>
    <dgm:pt modelId="{6E05F87E-433A-4350-99D7-2535D9D28300}">
      <dgm:prSet/>
      <dgm:spPr/>
      <dgm:t>
        <a:bodyPr/>
        <a:lstStyle/>
        <a:p>
          <a:r>
            <a:rPr lang="en-US"/>
            <a:t>Environmental conservation</a:t>
          </a:r>
        </a:p>
      </dgm:t>
    </dgm:pt>
    <dgm:pt modelId="{217D3485-432B-47EA-B721-4EDE5B76F7EF}" type="parTrans" cxnId="{7322CC7A-DD7A-48BE-9D08-1EB13DBBAC16}">
      <dgm:prSet/>
      <dgm:spPr/>
      <dgm:t>
        <a:bodyPr/>
        <a:lstStyle/>
        <a:p>
          <a:endParaRPr lang="en-US"/>
        </a:p>
      </dgm:t>
    </dgm:pt>
    <dgm:pt modelId="{4856109A-D003-48B8-942F-CF78F122F01C}" type="sibTrans" cxnId="{7322CC7A-DD7A-48BE-9D08-1EB13DBBAC16}">
      <dgm:prSet/>
      <dgm:spPr/>
      <dgm:t>
        <a:bodyPr/>
        <a:lstStyle/>
        <a:p>
          <a:endParaRPr lang="en-US"/>
        </a:p>
      </dgm:t>
    </dgm:pt>
    <dgm:pt modelId="{BC8B1246-7A4B-462C-9CED-AE9441B56D44}">
      <dgm:prSet/>
      <dgm:spPr/>
      <dgm:t>
        <a:bodyPr/>
        <a:lstStyle/>
        <a:p>
          <a:r>
            <a:rPr lang="en-US"/>
            <a:t>Cost savings through efficient waste management</a:t>
          </a:r>
        </a:p>
      </dgm:t>
    </dgm:pt>
    <dgm:pt modelId="{BA7FBEE4-911A-41A5-95DE-021F352217A5}" type="parTrans" cxnId="{DA50F48D-4CF6-4D8A-9299-723BB3CC3030}">
      <dgm:prSet/>
      <dgm:spPr/>
      <dgm:t>
        <a:bodyPr/>
        <a:lstStyle/>
        <a:p>
          <a:endParaRPr lang="en-US"/>
        </a:p>
      </dgm:t>
    </dgm:pt>
    <dgm:pt modelId="{336B1B4D-0F76-4848-BC19-E6AF8F39292A}" type="sibTrans" cxnId="{DA50F48D-4CF6-4D8A-9299-723BB3CC3030}">
      <dgm:prSet/>
      <dgm:spPr/>
      <dgm:t>
        <a:bodyPr/>
        <a:lstStyle/>
        <a:p>
          <a:endParaRPr lang="en-US"/>
        </a:p>
      </dgm:t>
    </dgm:pt>
    <dgm:pt modelId="{8C3A3C4F-4FD4-4527-87D1-0FB654D1B7C8}">
      <dgm:prSet/>
      <dgm:spPr/>
      <dgm:t>
        <a:bodyPr/>
        <a:lstStyle/>
        <a:p>
          <a:r>
            <a:rPr lang="en-US"/>
            <a:t>Product &amp; Service Features:</a:t>
          </a:r>
        </a:p>
      </dgm:t>
    </dgm:pt>
    <dgm:pt modelId="{3C7DB932-5BBF-451F-BA82-497B334A1D27}" type="parTrans" cxnId="{F97EDBF9-702B-49B5-A974-957D81D8F40D}">
      <dgm:prSet/>
      <dgm:spPr/>
      <dgm:t>
        <a:bodyPr/>
        <a:lstStyle/>
        <a:p>
          <a:endParaRPr lang="en-US"/>
        </a:p>
      </dgm:t>
    </dgm:pt>
    <dgm:pt modelId="{C3D34444-FE3E-4455-B41C-C7AC01AF11DC}" type="sibTrans" cxnId="{F97EDBF9-702B-49B5-A974-957D81D8F40D}">
      <dgm:prSet/>
      <dgm:spPr/>
      <dgm:t>
        <a:bodyPr/>
        <a:lstStyle/>
        <a:p>
          <a:endParaRPr lang="en-US"/>
        </a:p>
      </dgm:t>
    </dgm:pt>
    <dgm:pt modelId="{07FAE678-7462-4CDE-B7C5-0B49D91CC442}">
      <dgm:prSet/>
      <dgm:spPr/>
      <dgm:t>
        <a:bodyPr/>
        <a:lstStyle/>
        <a:p>
          <a:r>
            <a:rPr lang="en-US"/>
            <a:t>User-friendly waste collection bins</a:t>
          </a:r>
        </a:p>
      </dgm:t>
    </dgm:pt>
    <dgm:pt modelId="{972485B8-7F7D-4CF9-BAED-5EE02E286799}" type="parTrans" cxnId="{67526017-C1D4-4435-901C-A5A159DC4B9D}">
      <dgm:prSet/>
      <dgm:spPr/>
      <dgm:t>
        <a:bodyPr/>
        <a:lstStyle/>
        <a:p>
          <a:endParaRPr lang="en-US"/>
        </a:p>
      </dgm:t>
    </dgm:pt>
    <dgm:pt modelId="{282813BB-7592-4288-A5CD-EE6861E295A2}" type="sibTrans" cxnId="{67526017-C1D4-4435-901C-A5A159DC4B9D}">
      <dgm:prSet/>
      <dgm:spPr/>
      <dgm:t>
        <a:bodyPr/>
        <a:lstStyle/>
        <a:p>
          <a:endParaRPr lang="en-US"/>
        </a:p>
      </dgm:t>
    </dgm:pt>
    <dgm:pt modelId="{0466C41D-BA70-4B17-90D5-F6E33AA9FE7E}">
      <dgm:prSet/>
      <dgm:spPr/>
      <dgm:t>
        <a:bodyPr/>
        <a:lstStyle/>
        <a:p>
          <a:r>
            <a:rPr lang="en-US"/>
            <a:t>Educational programs on proper waste disposal</a:t>
          </a:r>
        </a:p>
      </dgm:t>
    </dgm:pt>
    <dgm:pt modelId="{F95E7E42-9C5E-43F9-AAA7-4BFA33C5641A}" type="parTrans" cxnId="{B78EB810-B176-46E6-AFE5-004072F3A35F}">
      <dgm:prSet/>
      <dgm:spPr/>
      <dgm:t>
        <a:bodyPr/>
        <a:lstStyle/>
        <a:p>
          <a:endParaRPr lang="en-US"/>
        </a:p>
      </dgm:t>
    </dgm:pt>
    <dgm:pt modelId="{E6D5F9C7-B5AF-48D5-8C88-8B026B0595CC}" type="sibTrans" cxnId="{B78EB810-B176-46E6-AFE5-004072F3A35F}">
      <dgm:prSet/>
      <dgm:spPr/>
      <dgm:t>
        <a:bodyPr/>
        <a:lstStyle/>
        <a:p>
          <a:endParaRPr lang="en-US"/>
        </a:p>
      </dgm:t>
    </dgm:pt>
    <dgm:pt modelId="{B94BF20D-2695-4811-A77F-F63A59020311}">
      <dgm:prSet/>
      <dgm:spPr/>
      <dgm:t>
        <a:bodyPr/>
        <a:lstStyle/>
        <a:p>
          <a:r>
            <a:rPr lang="en-US"/>
            <a:t>Recycling initiatives</a:t>
          </a:r>
        </a:p>
      </dgm:t>
    </dgm:pt>
    <dgm:pt modelId="{D8C18DD2-84C6-4634-BC5D-06E12C5E50E8}" type="parTrans" cxnId="{A11ABD43-616F-43D1-AD84-5B32348ADAC7}">
      <dgm:prSet/>
      <dgm:spPr/>
      <dgm:t>
        <a:bodyPr/>
        <a:lstStyle/>
        <a:p>
          <a:endParaRPr lang="en-US"/>
        </a:p>
      </dgm:t>
    </dgm:pt>
    <dgm:pt modelId="{64CE503B-AF32-4C50-B881-351E13D1DF06}" type="sibTrans" cxnId="{A11ABD43-616F-43D1-AD84-5B32348ADAC7}">
      <dgm:prSet/>
      <dgm:spPr/>
      <dgm:t>
        <a:bodyPr/>
        <a:lstStyle/>
        <a:p>
          <a:endParaRPr lang="en-US"/>
        </a:p>
      </dgm:t>
    </dgm:pt>
    <dgm:pt modelId="{64F616F7-FC0A-4F3B-A6FC-795CA243E9B2}">
      <dgm:prSet/>
      <dgm:spPr/>
      <dgm:t>
        <a:bodyPr/>
        <a:lstStyle/>
        <a:p>
          <a:r>
            <a:rPr lang="en-US"/>
            <a:t>Gain Creators (How your product creates gains):</a:t>
          </a:r>
        </a:p>
      </dgm:t>
    </dgm:pt>
    <dgm:pt modelId="{CA0A498E-2CC3-44DF-81C9-55153C653676}" type="parTrans" cxnId="{4593B360-CC66-4195-A12C-165778FAD8AB}">
      <dgm:prSet/>
      <dgm:spPr/>
      <dgm:t>
        <a:bodyPr/>
        <a:lstStyle/>
        <a:p>
          <a:endParaRPr lang="en-US"/>
        </a:p>
      </dgm:t>
    </dgm:pt>
    <dgm:pt modelId="{5130D37A-1ED4-4A11-8EE9-1DB2EFDA2ED9}" type="sibTrans" cxnId="{4593B360-CC66-4195-A12C-165778FAD8AB}">
      <dgm:prSet/>
      <dgm:spPr/>
      <dgm:t>
        <a:bodyPr/>
        <a:lstStyle/>
        <a:p>
          <a:endParaRPr lang="en-US"/>
        </a:p>
      </dgm:t>
    </dgm:pt>
    <dgm:pt modelId="{04D1CBF6-E471-47B9-BD7C-20B9C9FF465C}">
      <dgm:prSet/>
      <dgm:spPr/>
      <dgm:t>
        <a:bodyPr/>
        <a:lstStyle/>
        <a:p>
          <a:r>
            <a:rPr lang="en-US"/>
            <a:t>Streamlined waste collection schedules</a:t>
          </a:r>
        </a:p>
      </dgm:t>
    </dgm:pt>
    <dgm:pt modelId="{895C2077-3A6A-44E7-81EF-3468D0D9ED33}" type="parTrans" cxnId="{CF547CD1-655E-41C8-A9E7-C9D55DD862BF}">
      <dgm:prSet/>
      <dgm:spPr/>
      <dgm:t>
        <a:bodyPr/>
        <a:lstStyle/>
        <a:p>
          <a:endParaRPr lang="en-US"/>
        </a:p>
      </dgm:t>
    </dgm:pt>
    <dgm:pt modelId="{37459F57-AB1C-411D-B8C0-F7C2325812B4}" type="sibTrans" cxnId="{CF547CD1-655E-41C8-A9E7-C9D55DD862BF}">
      <dgm:prSet/>
      <dgm:spPr/>
      <dgm:t>
        <a:bodyPr/>
        <a:lstStyle/>
        <a:p>
          <a:endParaRPr lang="en-US"/>
        </a:p>
      </dgm:t>
    </dgm:pt>
    <dgm:pt modelId="{2F3DE8FE-A27C-4AC2-A7D9-E75A3BD17BC8}">
      <dgm:prSet/>
      <dgm:spPr/>
      <dgm:t>
        <a:bodyPr/>
        <a:lstStyle/>
        <a:p>
          <a:r>
            <a:rPr lang="en-US"/>
            <a:t>Recycling incentives for customers</a:t>
          </a:r>
        </a:p>
      </dgm:t>
    </dgm:pt>
    <dgm:pt modelId="{D6282D67-2E64-4219-8027-31ACACE509E5}" type="parTrans" cxnId="{7253E50E-6DB2-4421-ADB2-164C1A207481}">
      <dgm:prSet/>
      <dgm:spPr/>
      <dgm:t>
        <a:bodyPr/>
        <a:lstStyle/>
        <a:p>
          <a:endParaRPr lang="en-US"/>
        </a:p>
      </dgm:t>
    </dgm:pt>
    <dgm:pt modelId="{13C951CF-C4F6-4F66-9773-81FA1A3572D8}" type="sibTrans" cxnId="{7253E50E-6DB2-4421-ADB2-164C1A207481}">
      <dgm:prSet/>
      <dgm:spPr/>
      <dgm:t>
        <a:bodyPr/>
        <a:lstStyle/>
        <a:p>
          <a:endParaRPr lang="en-US"/>
        </a:p>
      </dgm:t>
    </dgm:pt>
    <dgm:pt modelId="{BE243861-4ED7-4BA2-9AAF-679D6D5F71FF}">
      <dgm:prSet/>
      <dgm:spPr/>
      <dgm:t>
        <a:bodyPr/>
        <a:lstStyle/>
        <a:p>
          <a:r>
            <a:rPr lang="en-US"/>
            <a:t>Real-time tracking of waste disposal impact</a:t>
          </a:r>
        </a:p>
      </dgm:t>
    </dgm:pt>
    <dgm:pt modelId="{39471367-7B1E-4B77-8358-65783AB7C079}" type="parTrans" cxnId="{A7835259-26D2-41EC-884D-94C2A5158ED1}">
      <dgm:prSet/>
      <dgm:spPr/>
      <dgm:t>
        <a:bodyPr/>
        <a:lstStyle/>
        <a:p>
          <a:endParaRPr lang="en-US"/>
        </a:p>
      </dgm:t>
    </dgm:pt>
    <dgm:pt modelId="{3F8FF65D-9DA4-4552-94F4-4699CA200234}" type="sibTrans" cxnId="{A7835259-26D2-41EC-884D-94C2A5158ED1}">
      <dgm:prSet/>
      <dgm:spPr/>
      <dgm:t>
        <a:bodyPr/>
        <a:lstStyle/>
        <a:p>
          <a:endParaRPr lang="en-US"/>
        </a:p>
      </dgm:t>
    </dgm:pt>
    <dgm:pt modelId="{C58F3B2E-ECC9-4599-ABA8-B049AF757192}">
      <dgm:prSet/>
      <dgm:spPr/>
      <dgm:t>
        <a:bodyPr/>
        <a:lstStyle/>
        <a:p>
          <a:r>
            <a:rPr lang="en-US"/>
            <a:t>Pain Relievers (How your product alleviates pains):</a:t>
          </a:r>
        </a:p>
      </dgm:t>
    </dgm:pt>
    <dgm:pt modelId="{1D994C69-194E-4BFE-9C43-3B78675ABA63}" type="parTrans" cxnId="{6B11E85C-0096-48C5-BC88-E7404D4964D2}">
      <dgm:prSet/>
      <dgm:spPr/>
      <dgm:t>
        <a:bodyPr/>
        <a:lstStyle/>
        <a:p>
          <a:endParaRPr lang="en-US"/>
        </a:p>
      </dgm:t>
    </dgm:pt>
    <dgm:pt modelId="{1F7E1FDC-A9F8-4E37-B738-544E9DA56AED}" type="sibTrans" cxnId="{6B11E85C-0096-48C5-BC88-E7404D4964D2}">
      <dgm:prSet/>
      <dgm:spPr/>
      <dgm:t>
        <a:bodyPr/>
        <a:lstStyle/>
        <a:p>
          <a:endParaRPr lang="en-US"/>
        </a:p>
      </dgm:t>
    </dgm:pt>
    <dgm:pt modelId="{F82C79EA-D84E-4304-BD46-6FFFC3834422}">
      <dgm:prSet/>
      <dgm:spPr/>
      <dgm:t>
        <a:bodyPr/>
        <a:lstStyle/>
        <a:p>
          <a:r>
            <a:rPr lang="en-US"/>
            <a:t>Educational campaigns to raise awareness</a:t>
          </a:r>
        </a:p>
      </dgm:t>
    </dgm:pt>
    <dgm:pt modelId="{726F848B-5D3B-4316-B6A2-D22AAD2AFB83}" type="parTrans" cxnId="{0CEBB828-510E-41AE-9882-3F04B92C92E7}">
      <dgm:prSet/>
      <dgm:spPr/>
      <dgm:t>
        <a:bodyPr/>
        <a:lstStyle/>
        <a:p>
          <a:endParaRPr lang="en-US"/>
        </a:p>
      </dgm:t>
    </dgm:pt>
    <dgm:pt modelId="{B749943F-B9B5-4862-B47C-8DA3A10B2DA1}" type="sibTrans" cxnId="{0CEBB828-510E-41AE-9882-3F04B92C92E7}">
      <dgm:prSet/>
      <dgm:spPr/>
      <dgm:t>
        <a:bodyPr/>
        <a:lstStyle/>
        <a:p>
          <a:endParaRPr lang="en-US"/>
        </a:p>
      </dgm:t>
    </dgm:pt>
    <dgm:pt modelId="{9475BCB7-6C46-4B16-A2B0-4F9902F549AD}">
      <dgm:prSet/>
      <dgm:spPr/>
      <dgm:t>
        <a:bodyPr/>
        <a:lstStyle/>
        <a:p>
          <a:r>
            <a:rPr lang="en-US"/>
            <a:t>Technology-driven solutions for efficient waste collection</a:t>
          </a:r>
        </a:p>
      </dgm:t>
    </dgm:pt>
    <dgm:pt modelId="{9677329F-EE2C-445F-A4CD-98F395289B4E}" type="parTrans" cxnId="{447FE2E9-6336-4CC8-9810-A988D36C680D}">
      <dgm:prSet/>
      <dgm:spPr/>
      <dgm:t>
        <a:bodyPr/>
        <a:lstStyle/>
        <a:p>
          <a:endParaRPr lang="en-US"/>
        </a:p>
      </dgm:t>
    </dgm:pt>
    <dgm:pt modelId="{C5916F8C-40F2-4EC0-BF43-00FFB35A44DF}" type="sibTrans" cxnId="{447FE2E9-6336-4CC8-9810-A988D36C680D}">
      <dgm:prSet/>
      <dgm:spPr/>
      <dgm:t>
        <a:bodyPr/>
        <a:lstStyle/>
        <a:p>
          <a:endParaRPr lang="en-US"/>
        </a:p>
      </dgm:t>
    </dgm:pt>
    <dgm:pt modelId="{1B58D18A-866E-4063-8738-96CB76A18465}">
      <dgm:prSet/>
      <dgm:spPr/>
      <dgm:t>
        <a:bodyPr/>
        <a:lstStyle/>
        <a:p>
          <a:r>
            <a:rPr lang="en-US"/>
            <a:t>Collaboration with municipalities for proper waste disposal infrastructure</a:t>
          </a:r>
        </a:p>
      </dgm:t>
    </dgm:pt>
    <dgm:pt modelId="{98FFC129-B2F0-4047-A0DC-4E37C0D83E1F}" type="parTrans" cxnId="{4E4C6F13-7EFB-446E-91B5-55F2A4C87CD7}">
      <dgm:prSet/>
      <dgm:spPr/>
      <dgm:t>
        <a:bodyPr/>
        <a:lstStyle/>
        <a:p>
          <a:endParaRPr lang="en-US"/>
        </a:p>
      </dgm:t>
    </dgm:pt>
    <dgm:pt modelId="{FB843685-EAA3-4A83-9E9A-84BE47F62FC7}" type="sibTrans" cxnId="{4E4C6F13-7EFB-446E-91B5-55F2A4C87CD7}">
      <dgm:prSet/>
      <dgm:spPr/>
      <dgm:t>
        <a:bodyPr/>
        <a:lstStyle/>
        <a:p>
          <a:endParaRPr lang="en-US"/>
        </a:p>
      </dgm:t>
    </dgm:pt>
    <dgm:pt modelId="{787005C2-0CFB-4C49-A9E7-8B062DF6EED6}">
      <dgm:prSet/>
      <dgm:spPr/>
      <dgm:t>
        <a:bodyPr/>
        <a:lstStyle/>
        <a:p>
          <a:r>
            <a:rPr lang="en-US"/>
            <a:t>Unique Value Proposition (UVP):</a:t>
          </a:r>
        </a:p>
      </dgm:t>
    </dgm:pt>
    <dgm:pt modelId="{7822EFE4-0D9C-46CA-91B5-03112D351EBD}" type="parTrans" cxnId="{34A22F40-BD32-4EF6-8EBC-6570147810DD}">
      <dgm:prSet/>
      <dgm:spPr/>
      <dgm:t>
        <a:bodyPr/>
        <a:lstStyle/>
        <a:p>
          <a:endParaRPr lang="en-US"/>
        </a:p>
      </dgm:t>
    </dgm:pt>
    <dgm:pt modelId="{D5B8D288-A199-4D19-B9AF-4D97023D2691}" type="sibTrans" cxnId="{34A22F40-BD32-4EF6-8EBC-6570147810DD}">
      <dgm:prSet/>
      <dgm:spPr/>
      <dgm:t>
        <a:bodyPr/>
        <a:lstStyle/>
        <a:p>
          <a:endParaRPr lang="en-US"/>
        </a:p>
      </dgm:t>
    </dgm:pt>
    <dgm:pt modelId="{54CAB98C-F8D9-42B7-BB6B-4FC07A232CE3}">
      <dgm:prSet custT="1"/>
      <dgm:spPr/>
      <dgm:t>
        <a:bodyPr/>
        <a:lstStyle/>
        <a:p>
          <a:r>
            <a:rPr lang="en-US" sz="500" dirty="0"/>
            <a:t>"Our dry waste management solution provides hassle-free, environmentally conscious waste disposal for households and businesses. Through user-friendly bins, educational programs, and recycling initiatives, we aim to make waste management convenient and sustainable, contributing to a cleaner and greener environment."</a:t>
          </a:r>
        </a:p>
      </dgm:t>
    </dgm:pt>
    <dgm:pt modelId="{6657B12B-764A-4240-B29B-582E0B4A4A70}" type="parTrans" cxnId="{52D737EF-F334-48B2-93CC-67A3538F4D23}">
      <dgm:prSet/>
      <dgm:spPr/>
      <dgm:t>
        <a:bodyPr/>
        <a:lstStyle/>
        <a:p>
          <a:endParaRPr lang="en-US"/>
        </a:p>
      </dgm:t>
    </dgm:pt>
    <dgm:pt modelId="{18CCAC72-1420-4F49-A9C4-765380998F4B}" type="sibTrans" cxnId="{52D737EF-F334-48B2-93CC-67A3538F4D23}">
      <dgm:prSet/>
      <dgm:spPr/>
      <dgm:t>
        <a:bodyPr/>
        <a:lstStyle/>
        <a:p>
          <a:endParaRPr lang="en-US"/>
        </a:p>
      </dgm:t>
    </dgm:pt>
    <dgm:pt modelId="{C59E1342-2EA6-47BC-89DA-8F793A4E83B4}" type="pres">
      <dgm:prSet presAssocID="{FFC21F54-34E6-46CB-A4DC-BC981DA31577}" presName="diagram" presStyleCnt="0">
        <dgm:presLayoutVars>
          <dgm:dir/>
          <dgm:resizeHandles val="exact"/>
        </dgm:presLayoutVars>
      </dgm:prSet>
      <dgm:spPr/>
    </dgm:pt>
    <dgm:pt modelId="{23D5B8B1-0393-4DD6-90A5-458B40F64DEA}" type="pres">
      <dgm:prSet presAssocID="{6BAA3D06-4ED3-4034-AA8B-E244EE5F1423}" presName="node" presStyleLbl="node1" presStyleIdx="0" presStyleCnt="30">
        <dgm:presLayoutVars>
          <dgm:bulletEnabled val="1"/>
        </dgm:presLayoutVars>
      </dgm:prSet>
      <dgm:spPr/>
    </dgm:pt>
    <dgm:pt modelId="{65C3DDCE-7B3D-475F-8705-17C86F9F49FA}" type="pres">
      <dgm:prSet presAssocID="{D1B17B7C-8C79-4160-A306-479EDC486D5B}" presName="sibTrans" presStyleCnt="0"/>
      <dgm:spPr/>
    </dgm:pt>
    <dgm:pt modelId="{FE79B0C5-6435-4125-99F1-EE7DF4A64A0E}" type="pres">
      <dgm:prSet presAssocID="{253FEA1A-962E-4222-9C38-66F1C6BB8DE9}" presName="node" presStyleLbl="node1" presStyleIdx="1" presStyleCnt="30">
        <dgm:presLayoutVars>
          <dgm:bulletEnabled val="1"/>
        </dgm:presLayoutVars>
      </dgm:prSet>
      <dgm:spPr/>
    </dgm:pt>
    <dgm:pt modelId="{BF3909F4-40AF-468B-99BF-2B11A1C920B8}" type="pres">
      <dgm:prSet presAssocID="{699AC16A-B63D-4064-AE4E-60AA89919F76}" presName="sibTrans" presStyleCnt="0"/>
      <dgm:spPr/>
    </dgm:pt>
    <dgm:pt modelId="{95D189EB-A557-4283-9AAE-5B0D7009DFF0}" type="pres">
      <dgm:prSet presAssocID="{B8E82E43-AF5C-4773-BA9A-BE2EBAAFCE20}" presName="node" presStyleLbl="node1" presStyleIdx="2" presStyleCnt="30">
        <dgm:presLayoutVars>
          <dgm:bulletEnabled val="1"/>
        </dgm:presLayoutVars>
      </dgm:prSet>
      <dgm:spPr/>
    </dgm:pt>
    <dgm:pt modelId="{F74E4879-F9A8-4461-BCBF-9D930210BFFE}" type="pres">
      <dgm:prSet presAssocID="{5715EC57-962F-4B7C-A300-54CBA370EAA8}" presName="sibTrans" presStyleCnt="0"/>
      <dgm:spPr/>
    </dgm:pt>
    <dgm:pt modelId="{3F75F279-E5F7-4ED9-80BA-6849CB9FAEC6}" type="pres">
      <dgm:prSet presAssocID="{F160ABAC-403A-4C33-AC6F-019ACD6082E9}" presName="node" presStyleLbl="node1" presStyleIdx="3" presStyleCnt="30">
        <dgm:presLayoutVars>
          <dgm:bulletEnabled val="1"/>
        </dgm:presLayoutVars>
      </dgm:prSet>
      <dgm:spPr/>
    </dgm:pt>
    <dgm:pt modelId="{EFA4944E-FCD0-4EE4-86D2-0F508B314EFC}" type="pres">
      <dgm:prSet presAssocID="{0F12F39A-91E2-4E73-B7CC-255C4908681E}" presName="sibTrans" presStyleCnt="0"/>
      <dgm:spPr/>
    </dgm:pt>
    <dgm:pt modelId="{4D15AE0B-96CA-4F57-B7A1-711568B66DEA}" type="pres">
      <dgm:prSet presAssocID="{048DCDF6-A62F-4C30-A3FB-26AC3EEEC9EC}" presName="node" presStyleLbl="node1" presStyleIdx="4" presStyleCnt="30">
        <dgm:presLayoutVars>
          <dgm:bulletEnabled val="1"/>
        </dgm:presLayoutVars>
      </dgm:prSet>
      <dgm:spPr/>
    </dgm:pt>
    <dgm:pt modelId="{FE9F014B-D134-4BFC-9868-AB07DC67E436}" type="pres">
      <dgm:prSet presAssocID="{B51551A1-AADE-46AC-9881-103F2116F6B7}" presName="sibTrans" presStyleCnt="0"/>
      <dgm:spPr/>
    </dgm:pt>
    <dgm:pt modelId="{EEFBA81C-CB7A-42AD-AB60-3914D3EE7CFC}" type="pres">
      <dgm:prSet presAssocID="{3BFF23DC-AB55-4641-B73A-D77E35115308}" presName="node" presStyleLbl="node1" presStyleIdx="5" presStyleCnt="30">
        <dgm:presLayoutVars>
          <dgm:bulletEnabled val="1"/>
        </dgm:presLayoutVars>
      </dgm:prSet>
      <dgm:spPr/>
    </dgm:pt>
    <dgm:pt modelId="{A76EC4DB-83DA-43CE-B380-1E29241E881F}" type="pres">
      <dgm:prSet presAssocID="{1D964438-E141-4F7B-BEFC-7F1D204C81B9}" presName="sibTrans" presStyleCnt="0"/>
      <dgm:spPr/>
    </dgm:pt>
    <dgm:pt modelId="{E5C6A1C3-36C6-4AF8-BAC9-16426C7F53AA}" type="pres">
      <dgm:prSet presAssocID="{12E3BAA1-E72C-4A2E-AB8F-FA1A251BE79A}" presName="node" presStyleLbl="node1" presStyleIdx="6" presStyleCnt="30">
        <dgm:presLayoutVars>
          <dgm:bulletEnabled val="1"/>
        </dgm:presLayoutVars>
      </dgm:prSet>
      <dgm:spPr/>
    </dgm:pt>
    <dgm:pt modelId="{6834779B-48EE-4BE3-96D0-88DA2F254748}" type="pres">
      <dgm:prSet presAssocID="{539862DD-9D51-4A2E-A151-E0DAA1F9007A}" presName="sibTrans" presStyleCnt="0"/>
      <dgm:spPr/>
    </dgm:pt>
    <dgm:pt modelId="{37131D27-149C-4971-B353-C31852B49A04}" type="pres">
      <dgm:prSet presAssocID="{8B1EA345-AFC8-46A3-AEFE-77CC6B1540F1}" presName="node" presStyleLbl="node1" presStyleIdx="7" presStyleCnt="30">
        <dgm:presLayoutVars>
          <dgm:bulletEnabled val="1"/>
        </dgm:presLayoutVars>
      </dgm:prSet>
      <dgm:spPr/>
    </dgm:pt>
    <dgm:pt modelId="{D70D6A79-E69C-4ABC-A156-2A70BD81E222}" type="pres">
      <dgm:prSet presAssocID="{33A7008F-8273-4C04-A5CE-78AA00FAD58A}" presName="sibTrans" presStyleCnt="0"/>
      <dgm:spPr/>
    </dgm:pt>
    <dgm:pt modelId="{EE4C1803-90A1-4F5E-8B9D-984AF0CE5CDC}" type="pres">
      <dgm:prSet presAssocID="{F258C27B-1536-41FD-A37F-6CF04E98D1E8}" presName="node" presStyleLbl="node1" presStyleIdx="8" presStyleCnt="30">
        <dgm:presLayoutVars>
          <dgm:bulletEnabled val="1"/>
        </dgm:presLayoutVars>
      </dgm:prSet>
      <dgm:spPr/>
    </dgm:pt>
    <dgm:pt modelId="{DA825A93-DD89-4DFA-AFF2-90782139DA63}" type="pres">
      <dgm:prSet presAssocID="{883837E0-A648-485A-88AC-F49AFFBCCBFE}" presName="sibTrans" presStyleCnt="0"/>
      <dgm:spPr/>
    </dgm:pt>
    <dgm:pt modelId="{16EF9DE4-D6B7-4C0E-B700-DEA4402D0EA1}" type="pres">
      <dgm:prSet presAssocID="{CE36244E-8B35-4892-B118-68B2E02B8D8C}" presName="node" presStyleLbl="node1" presStyleIdx="9" presStyleCnt="30">
        <dgm:presLayoutVars>
          <dgm:bulletEnabled val="1"/>
        </dgm:presLayoutVars>
      </dgm:prSet>
      <dgm:spPr/>
    </dgm:pt>
    <dgm:pt modelId="{BE42565E-D869-47E2-BEBD-0FA78A5B39E7}" type="pres">
      <dgm:prSet presAssocID="{AE215A45-E4AC-45B4-B199-724208456610}" presName="sibTrans" presStyleCnt="0"/>
      <dgm:spPr/>
    </dgm:pt>
    <dgm:pt modelId="{5C22F5FE-A2A0-49EF-8730-B71874EA319B}" type="pres">
      <dgm:prSet presAssocID="{86AC6688-1B91-4A6A-AC07-036701616571}" presName="node" presStyleLbl="node1" presStyleIdx="10" presStyleCnt="30">
        <dgm:presLayoutVars>
          <dgm:bulletEnabled val="1"/>
        </dgm:presLayoutVars>
      </dgm:prSet>
      <dgm:spPr/>
    </dgm:pt>
    <dgm:pt modelId="{29030075-2173-4CEE-80F6-2BC3E0BB0EBA}" type="pres">
      <dgm:prSet presAssocID="{B689909E-55A3-4D21-A215-FAA026019900}" presName="sibTrans" presStyleCnt="0"/>
      <dgm:spPr/>
    </dgm:pt>
    <dgm:pt modelId="{82A026D4-9FA0-4740-838D-D78B2B6B7FD0}" type="pres">
      <dgm:prSet presAssocID="{3359AD4E-06F5-42BE-A67A-A8231EA3452A}" presName="node" presStyleLbl="node1" presStyleIdx="11" presStyleCnt="30">
        <dgm:presLayoutVars>
          <dgm:bulletEnabled val="1"/>
        </dgm:presLayoutVars>
      </dgm:prSet>
      <dgm:spPr/>
    </dgm:pt>
    <dgm:pt modelId="{B2C8BBC6-21E9-4488-B144-F645783133D7}" type="pres">
      <dgm:prSet presAssocID="{721667C7-C10C-4017-8193-9FF6504EC7A4}" presName="sibTrans" presStyleCnt="0"/>
      <dgm:spPr/>
    </dgm:pt>
    <dgm:pt modelId="{A6002291-7E5C-463D-970F-072B31926384}" type="pres">
      <dgm:prSet presAssocID="{79F0D68D-B708-4583-8C12-BA32B03DCE25}" presName="node" presStyleLbl="node1" presStyleIdx="12" presStyleCnt="30">
        <dgm:presLayoutVars>
          <dgm:bulletEnabled val="1"/>
        </dgm:presLayoutVars>
      </dgm:prSet>
      <dgm:spPr/>
    </dgm:pt>
    <dgm:pt modelId="{5E72696B-268F-4AD0-8845-5FC08DA83C66}" type="pres">
      <dgm:prSet presAssocID="{DC7D2361-1868-45A4-B8E5-38B28402E196}" presName="sibTrans" presStyleCnt="0"/>
      <dgm:spPr/>
    </dgm:pt>
    <dgm:pt modelId="{A8FD0B6C-DB7A-4B60-99D1-B6E491E5A25D}" type="pres">
      <dgm:prSet presAssocID="{3EDD11A3-0098-4445-834E-1E6CEC8FF47C}" presName="node" presStyleLbl="node1" presStyleIdx="13" presStyleCnt="30">
        <dgm:presLayoutVars>
          <dgm:bulletEnabled val="1"/>
        </dgm:presLayoutVars>
      </dgm:prSet>
      <dgm:spPr/>
    </dgm:pt>
    <dgm:pt modelId="{8F3F8A66-A2E8-416D-B88E-DDDD07A56C4E}" type="pres">
      <dgm:prSet presAssocID="{C7AC8F33-9CFA-48BC-9635-707CFD6A2F8E}" presName="sibTrans" presStyleCnt="0"/>
      <dgm:spPr/>
    </dgm:pt>
    <dgm:pt modelId="{A3005594-A70B-458D-9B5C-2393695C521E}" type="pres">
      <dgm:prSet presAssocID="{6E05F87E-433A-4350-99D7-2535D9D28300}" presName="node" presStyleLbl="node1" presStyleIdx="14" presStyleCnt="30">
        <dgm:presLayoutVars>
          <dgm:bulletEnabled val="1"/>
        </dgm:presLayoutVars>
      </dgm:prSet>
      <dgm:spPr/>
    </dgm:pt>
    <dgm:pt modelId="{431EF23C-99A9-4D66-B2F6-A49A24C579FD}" type="pres">
      <dgm:prSet presAssocID="{4856109A-D003-48B8-942F-CF78F122F01C}" presName="sibTrans" presStyleCnt="0"/>
      <dgm:spPr/>
    </dgm:pt>
    <dgm:pt modelId="{68E31FF6-C1CC-4250-89B2-377D5CAF0EB8}" type="pres">
      <dgm:prSet presAssocID="{BC8B1246-7A4B-462C-9CED-AE9441B56D44}" presName="node" presStyleLbl="node1" presStyleIdx="15" presStyleCnt="30">
        <dgm:presLayoutVars>
          <dgm:bulletEnabled val="1"/>
        </dgm:presLayoutVars>
      </dgm:prSet>
      <dgm:spPr/>
    </dgm:pt>
    <dgm:pt modelId="{440ED7BC-2EA2-4423-8828-98086788048F}" type="pres">
      <dgm:prSet presAssocID="{336B1B4D-0F76-4848-BC19-E6AF8F39292A}" presName="sibTrans" presStyleCnt="0"/>
      <dgm:spPr/>
    </dgm:pt>
    <dgm:pt modelId="{F5534E57-1661-47AD-8A29-6FF9BA44EBC6}" type="pres">
      <dgm:prSet presAssocID="{8C3A3C4F-4FD4-4527-87D1-0FB654D1B7C8}" presName="node" presStyleLbl="node1" presStyleIdx="16" presStyleCnt="30">
        <dgm:presLayoutVars>
          <dgm:bulletEnabled val="1"/>
        </dgm:presLayoutVars>
      </dgm:prSet>
      <dgm:spPr/>
    </dgm:pt>
    <dgm:pt modelId="{FA976ECA-FC63-4864-824A-3D8A57DB860A}" type="pres">
      <dgm:prSet presAssocID="{C3D34444-FE3E-4455-B41C-C7AC01AF11DC}" presName="sibTrans" presStyleCnt="0"/>
      <dgm:spPr/>
    </dgm:pt>
    <dgm:pt modelId="{046B97A3-A5ED-4001-B35A-EE38A30AEA76}" type="pres">
      <dgm:prSet presAssocID="{07FAE678-7462-4CDE-B7C5-0B49D91CC442}" presName="node" presStyleLbl="node1" presStyleIdx="17" presStyleCnt="30">
        <dgm:presLayoutVars>
          <dgm:bulletEnabled val="1"/>
        </dgm:presLayoutVars>
      </dgm:prSet>
      <dgm:spPr/>
    </dgm:pt>
    <dgm:pt modelId="{4ABCBDC9-C0B5-4A94-8865-0FFA3A749A14}" type="pres">
      <dgm:prSet presAssocID="{282813BB-7592-4288-A5CD-EE6861E295A2}" presName="sibTrans" presStyleCnt="0"/>
      <dgm:spPr/>
    </dgm:pt>
    <dgm:pt modelId="{62A29F17-3780-4A77-A699-EB5C62E1A564}" type="pres">
      <dgm:prSet presAssocID="{0466C41D-BA70-4B17-90D5-F6E33AA9FE7E}" presName="node" presStyleLbl="node1" presStyleIdx="18" presStyleCnt="30">
        <dgm:presLayoutVars>
          <dgm:bulletEnabled val="1"/>
        </dgm:presLayoutVars>
      </dgm:prSet>
      <dgm:spPr/>
    </dgm:pt>
    <dgm:pt modelId="{ECB7C3E3-BCB6-4E08-A6A4-926972D221B4}" type="pres">
      <dgm:prSet presAssocID="{E6D5F9C7-B5AF-48D5-8C88-8B026B0595CC}" presName="sibTrans" presStyleCnt="0"/>
      <dgm:spPr/>
    </dgm:pt>
    <dgm:pt modelId="{35FF03D8-8FA7-42B0-85BC-3AFC4DF249C1}" type="pres">
      <dgm:prSet presAssocID="{B94BF20D-2695-4811-A77F-F63A59020311}" presName="node" presStyleLbl="node1" presStyleIdx="19" presStyleCnt="30">
        <dgm:presLayoutVars>
          <dgm:bulletEnabled val="1"/>
        </dgm:presLayoutVars>
      </dgm:prSet>
      <dgm:spPr/>
    </dgm:pt>
    <dgm:pt modelId="{4943711F-2F9D-4889-AF65-8E00C54FBECF}" type="pres">
      <dgm:prSet presAssocID="{64CE503B-AF32-4C50-B881-351E13D1DF06}" presName="sibTrans" presStyleCnt="0"/>
      <dgm:spPr/>
    </dgm:pt>
    <dgm:pt modelId="{41E08066-EC51-4567-A464-D3718CB33620}" type="pres">
      <dgm:prSet presAssocID="{64F616F7-FC0A-4F3B-A6FC-795CA243E9B2}" presName="node" presStyleLbl="node1" presStyleIdx="20" presStyleCnt="30">
        <dgm:presLayoutVars>
          <dgm:bulletEnabled val="1"/>
        </dgm:presLayoutVars>
      </dgm:prSet>
      <dgm:spPr/>
    </dgm:pt>
    <dgm:pt modelId="{83C57CB7-897B-4A4E-9E32-00BE97B643EB}" type="pres">
      <dgm:prSet presAssocID="{5130D37A-1ED4-4A11-8EE9-1DB2EFDA2ED9}" presName="sibTrans" presStyleCnt="0"/>
      <dgm:spPr/>
    </dgm:pt>
    <dgm:pt modelId="{2BAE0317-DAF3-47A6-AE0F-3EDB574C616F}" type="pres">
      <dgm:prSet presAssocID="{04D1CBF6-E471-47B9-BD7C-20B9C9FF465C}" presName="node" presStyleLbl="node1" presStyleIdx="21" presStyleCnt="30">
        <dgm:presLayoutVars>
          <dgm:bulletEnabled val="1"/>
        </dgm:presLayoutVars>
      </dgm:prSet>
      <dgm:spPr/>
    </dgm:pt>
    <dgm:pt modelId="{70D0ABE9-7007-4260-9925-037258205319}" type="pres">
      <dgm:prSet presAssocID="{37459F57-AB1C-411D-B8C0-F7C2325812B4}" presName="sibTrans" presStyleCnt="0"/>
      <dgm:spPr/>
    </dgm:pt>
    <dgm:pt modelId="{D684FC0B-C7AD-408A-9DBF-15B9E3B15CD6}" type="pres">
      <dgm:prSet presAssocID="{2F3DE8FE-A27C-4AC2-A7D9-E75A3BD17BC8}" presName="node" presStyleLbl="node1" presStyleIdx="22" presStyleCnt="30">
        <dgm:presLayoutVars>
          <dgm:bulletEnabled val="1"/>
        </dgm:presLayoutVars>
      </dgm:prSet>
      <dgm:spPr/>
    </dgm:pt>
    <dgm:pt modelId="{59C8EE4D-3E07-43F7-93E2-52FD3AC0D9D9}" type="pres">
      <dgm:prSet presAssocID="{13C951CF-C4F6-4F66-9773-81FA1A3572D8}" presName="sibTrans" presStyleCnt="0"/>
      <dgm:spPr/>
    </dgm:pt>
    <dgm:pt modelId="{E1A1D341-5542-4E56-8393-C81ADAA7F027}" type="pres">
      <dgm:prSet presAssocID="{BE243861-4ED7-4BA2-9AAF-679D6D5F71FF}" presName="node" presStyleLbl="node1" presStyleIdx="23" presStyleCnt="30">
        <dgm:presLayoutVars>
          <dgm:bulletEnabled val="1"/>
        </dgm:presLayoutVars>
      </dgm:prSet>
      <dgm:spPr/>
    </dgm:pt>
    <dgm:pt modelId="{FDC6C7A1-BBBF-4C5E-83FF-A4A3CFE71627}" type="pres">
      <dgm:prSet presAssocID="{3F8FF65D-9DA4-4552-94F4-4699CA200234}" presName="sibTrans" presStyleCnt="0"/>
      <dgm:spPr/>
    </dgm:pt>
    <dgm:pt modelId="{F7EABE16-A154-4790-85A7-8ADA4B0A17EE}" type="pres">
      <dgm:prSet presAssocID="{C58F3B2E-ECC9-4599-ABA8-B049AF757192}" presName="node" presStyleLbl="node1" presStyleIdx="24" presStyleCnt="30">
        <dgm:presLayoutVars>
          <dgm:bulletEnabled val="1"/>
        </dgm:presLayoutVars>
      </dgm:prSet>
      <dgm:spPr/>
    </dgm:pt>
    <dgm:pt modelId="{09C58266-BC0A-4D05-A7B5-8CE8A91E8A15}" type="pres">
      <dgm:prSet presAssocID="{1F7E1FDC-A9F8-4E37-B738-544E9DA56AED}" presName="sibTrans" presStyleCnt="0"/>
      <dgm:spPr/>
    </dgm:pt>
    <dgm:pt modelId="{08488CE4-CC6E-44BD-A401-664438D2128B}" type="pres">
      <dgm:prSet presAssocID="{F82C79EA-D84E-4304-BD46-6FFFC3834422}" presName="node" presStyleLbl="node1" presStyleIdx="25" presStyleCnt="30">
        <dgm:presLayoutVars>
          <dgm:bulletEnabled val="1"/>
        </dgm:presLayoutVars>
      </dgm:prSet>
      <dgm:spPr/>
    </dgm:pt>
    <dgm:pt modelId="{DA440427-9405-4778-BACB-BEF8C4D07D1E}" type="pres">
      <dgm:prSet presAssocID="{B749943F-B9B5-4862-B47C-8DA3A10B2DA1}" presName="sibTrans" presStyleCnt="0"/>
      <dgm:spPr/>
    </dgm:pt>
    <dgm:pt modelId="{B2766FC4-4EB1-4CDF-AB55-0A791B589B9D}" type="pres">
      <dgm:prSet presAssocID="{9475BCB7-6C46-4B16-A2B0-4F9902F549AD}" presName="node" presStyleLbl="node1" presStyleIdx="26" presStyleCnt="30">
        <dgm:presLayoutVars>
          <dgm:bulletEnabled val="1"/>
        </dgm:presLayoutVars>
      </dgm:prSet>
      <dgm:spPr/>
    </dgm:pt>
    <dgm:pt modelId="{26F44765-A153-43D8-AF94-2C6BB265D356}" type="pres">
      <dgm:prSet presAssocID="{C5916F8C-40F2-4EC0-BF43-00FFB35A44DF}" presName="sibTrans" presStyleCnt="0"/>
      <dgm:spPr/>
    </dgm:pt>
    <dgm:pt modelId="{CF5527FB-CD19-468E-A83A-18A49D88CDD4}" type="pres">
      <dgm:prSet presAssocID="{1B58D18A-866E-4063-8738-96CB76A18465}" presName="node" presStyleLbl="node1" presStyleIdx="27" presStyleCnt="30">
        <dgm:presLayoutVars>
          <dgm:bulletEnabled val="1"/>
        </dgm:presLayoutVars>
      </dgm:prSet>
      <dgm:spPr/>
    </dgm:pt>
    <dgm:pt modelId="{F976CA37-CC04-4DD9-AE26-55E366AF4C86}" type="pres">
      <dgm:prSet presAssocID="{FB843685-EAA3-4A83-9E9A-84BE47F62FC7}" presName="sibTrans" presStyleCnt="0"/>
      <dgm:spPr/>
    </dgm:pt>
    <dgm:pt modelId="{D6F9B670-E67B-457D-A4E4-DAA1B2D36B0B}" type="pres">
      <dgm:prSet presAssocID="{787005C2-0CFB-4C49-A9E7-8B062DF6EED6}" presName="node" presStyleLbl="node1" presStyleIdx="28" presStyleCnt="30">
        <dgm:presLayoutVars>
          <dgm:bulletEnabled val="1"/>
        </dgm:presLayoutVars>
      </dgm:prSet>
      <dgm:spPr/>
    </dgm:pt>
    <dgm:pt modelId="{F6A69847-2BD2-4B46-BF18-D97A836B3F41}" type="pres">
      <dgm:prSet presAssocID="{D5B8D288-A199-4D19-B9AF-4D97023D2691}" presName="sibTrans" presStyleCnt="0"/>
      <dgm:spPr/>
    </dgm:pt>
    <dgm:pt modelId="{F8EAD3D8-1C04-4257-8BDC-8F31446E5BDE}" type="pres">
      <dgm:prSet presAssocID="{54CAB98C-F8D9-42B7-BB6B-4FC07A232CE3}" presName="node" presStyleLbl="node1" presStyleIdx="29" presStyleCnt="30">
        <dgm:presLayoutVars>
          <dgm:bulletEnabled val="1"/>
        </dgm:presLayoutVars>
      </dgm:prSet>
      <dgm:spPr/>
    </dgm:pt>
  </dgm:ptLst>
  <dgm:cxnLst>
    <dgm:cxn modelId="{CCC12403-43CC-4CAA-8B9A-C3DE87646DFC}" type="presOf" srcId="{BC8B1246-7A4B-462C-9CED-AE9441B56D44}" destId="{68E31FF6-C1CC-4250-89B2-377D5CAF0EB8}" srcOrd="0" destOrd="0" presId="urn:microsoft.com/office/officeart/2005/8/layout/default"/>
    <dgm:cxn modelId="{E10E1D0E-FB92-4798-848F-53456E164588}" srcId="{FFC21F54-34E6-46CB-A4DC-BC981DA31577}" destId="{86AC6688-1B91-4A6A-AC07-036701616571}" srcOrd="10" destOrd="0" parTransId="{109AE428-192B-4356-8720-0056A7303627}" sibTransId="{B689909E-55A3-4D21-A215-FAA026019900}"/>
    <dgm:cxn modelId="{7253E50E-6DB2-4421-ADB2-164C1A207481}" srcId="{FFC21F54-34E6-46CB-A4DC-BC981DA31577}" destId="{2F3DE8FE-A27C-4AC2-A7D9-E75A3BD17BC8}" srcOrd="22" destOrd="0" parTransId="{D6282D67-2E64-4219-8027-31ACACE509E5}" sibTransId="{13C951CF-C4F6-4F66-9773-81FA1A3572D8}"/>
    <dgm:cxn modelId="{B78EB810-B176-46E6-AFE5-004072F3A35F}" srcId="{FFC21F54-34E6-46CB-A4DC-BC981DA31577}" destId="{0466C41D-BA70-4B17-90D5-F6E33AA9FE7E}" srcOrd="18" destOrd="0" parTransId="{F95E7E42-9C5E-43F9-AAA7-4BFA33C5641A}" sibTransId="{E6D5F9C7-B5AF-48D5-8C88-8B026B0595CC}"/>
    <dgm:cxn modelId="{4E4C6F13-7EFB-446E-91B5-55F2A4C87CD7}" srcId="{FFC21F54-34E6-46CB-A4DC-BC981DA31577}" destId="{1B58D18A-866E-4063-8738-96CB76A18465}" srcOrd="27" destOrd="0" parTransId="{98FFC129-B2F0-4047-A0DC-4E37C0D83E1F}" sibTransId="{FB843685-EAA3-4A83-9E9A-84BE47F62FC7}"/>
    <dgm:cxn modelId="{67526017-C1D4-4435-901C-A5A159DC4B9D}" srcId="{FFC21F54-34E6-46CB-A4DC-BC981DA31577}" destId="{07FAE678-7462-4CDE-B7C5-0B49D91CC442}" srcOrd="17" destOrd="0" parTransId="{972485B8-7F7D-4CF9-BAED-5EE02E286799}" sibTransId="{282813BB-7592-4288-A5CD-EE6861E295A2}"/>
    <dgm:cxn modelId="{02DF431B-874A-40F3-AACA-AB02164D9030}" srcId="{FFC21F54-34E6-46CB-A4DC-BC981DA31577}" destId="{F160ABAC-403A-4C33-AC6F-019ACD6082E9}" srcOrd="3" destOrd="0" parTransId="{95D9AF3C-059D-4788-A404-07D7293FB4F3}" sibTransId="{0F12F39A-91E2-4E73-B7CC-255C4908681E}"/>
    <dgm:cxn modelId="{A3904A1B-9178-48D4-9818-3E4E0F85A599}" type="presOf" srcId="{12E3BAA1-E72C-4A2E-AB8F-FA1A251BE79A}" destId="{E5C6A1C3-36C6-4AF8-BAC9-16426C7F53AA}" srcOrd="0" destOrd="0" presId="urn:microsoft.com/office/officeart/2005/8/layout/default"/>
    <dgm:cxn modelId="{1C20E81D-4088-4CAB-B2FD-26ECB1A8E903}" type="presOf" srcId="{3EDD11A3-0098-4445-834E-1E6CEC8FF47C}" destId="{A8FD0B6C-DB7A-4B60-99D1-B6E491E5A25D}" srcOrd="0" destOrd="0" presId="urn:microsoft.com/office/officeart/2005/8/layout/default"/>
    <dgm:cxn modelId="{33C14B21-7C5B-483F-816C-59C18A02CE06}" type="presOf" srcId="{9475BCB7-6C46-4B16-A2B0-4F9902F549AD}" destId="{B2766FC4-4EB1-4CDF-AB55-0A791B589B9D}" srcOrd="0" destOrd="0" presId="urn:microsoft.com/office/officeart/2005/8/layout/default"/>
    <dgm:cxn modelId="{0CEBB828-510E-41AE-9882-3F04B92C92E7}" srcId="{FFC21F54-34E6-46CB-A4DC-BC981DA31577}" destId="{F82C79EA-D84E-4304-BD46-6FFFC3834422}" srcOrd="25" destOrd="0" parTransId="{726F848B-5D3B-4316-B6A2-D22AAD2AFB83}" sibTransId="{B749943F-B9B5-4862-B47C-8DA3A10B2DA1}"/>
    <dgm:cxn modelId="{BEEF222A-744D-4E65-B827-5CEEB24D80D6}" srcId="{FFC21F54-34E6-46CB-A4DC-BC981DA31577}" destId="{3359AD4E-06F5-42BE-A67A-A8231EA3452A}" srcOrd="11" destOrd="0" parTransId="{07E180AA-D1C1-49AC-AEDE-01F41E4E37E8}" sibTransId="{721667C7-C10C-4017-8193-9FF6504EC7A4}"/>
    <dgm:cxn modelId="{E886AA30-D73E-4B77-A9B4-8B72F651063E}" type="presOf" srcId="{6BAA3D06-4ED3-4034-AA8B-E244EE5F1423}" destId="{23D5B8B1-0393-4DD6-90A5-458B40F64DEA}" srcOrd="0" destOrd="0" presId="urn:microsoft.com/office/officeart/2005/8/layout/default"/>
    <dgm:cxn modelId="{08F57938-8E7D-4C8E-A5A3-443C3AE21776}" type="presOf" srcId="{048DCDF6-A62F-4C30-A3FB-26AC3EEEC9EC}" destId="{4D15AE0B-96CA-4F57-B7A1-711568B66DEA}" srcOrd="0" destOrd="0" presId="urn:microsoft.com/office/officeart/2005/8/layout/default"/>
    <dgm:cxn modelId="{34A22F40-BD32-4EF6-8EBC-6570147810DD}" srcId="{FFC21F54-34E6-46CB-A4DC-BC981DA31577}" destId="{787005C2-0CFB-4C49-A9E7-8B062DF6EED6}" srcOrd="28" destOrd="0" parTransId="{7822EFE4-0D9C-46CA-91B5-03112D351EBD}" sibTransId="{D5B8D288-A199-4D19-B9AF-4D97023D2691}"/>
    <dgm:cxn modelId="{6B11E85C-0096-48C5-BC88-E7404D4964D2}" srcId="{FFC21F54-34E6-46CB-A4DC-BC981DA31577}" destId="{C58F3B2E-ECC9-4599-ABA8-B049AF757192}" srcOrd="24" destOrd="0" parTransId="{1D994C69-194E-4BFE-9C43-3B78675ABA63}" sibTransId="{1F7E1FDC-A9F8-4E37-B738-544E9DA56AED}"/>
    <dgm:cxn modelId="{4593B360-CC66-4195-A12C-165778FAD8AB}" srcId="{FFC21F54-34E6-46CB-A4DC-BC981DA31577}" destId="{64F616F7-FC0A-4F3B-A6FC-795CA243E9B2}" srcOrd="20" destOrd="0" parTransId="{CA0A498E-2CC3-44DF-81C9-55153C653676}" sibTransId="{5130D37A-1ED4-4A11-8EE9-1DB2EFDA2ED9}"/>
    <dgm:cxn modelId="{CED9F461-87E9-466D-AA5A-A5C80EEAF951}" srcId="{FFC21F54-34E6-46CB-A4DC-BC981DA31577}" destId="{3BFF23DC-AB55-4641-B73A-D77E35115308}" srcOrd="5" destOrd="0" parTransId="{63793C32-1117-4EA5-8F3A-E0EF42C61A45}" sibTransId="{1D964438-E141-4F7B-BEFC-7F1D204C81B9}"/>
    <dgm:cxn modelId="{4B423762-82FF-4B57-A120-ECF452026050}" type="presOf" srcId="{07FAE678-7462-4CDE-B7C5-0B49D91CC442}" destId="{046B97A3-A5ED-4001-B35A-EE38A30AEA76}" srcOrd="0" destOrd="0" presId="urn:microsoft.com/office/officeart/2005/8/layout/default"/>
    <dgm:cxn modelId="{A11ABD43-616F-43D1-AD84-5B32348ADAC7}" srcId="{FFC21F54-34E6-46CB-A4DC-BC981DA31577}" destId="{B94BF20D-2695-4811-A77F-F63A59020311}" srcOrd="19" destOrd="0" parTransId="{D8C18DD2-84C6-4634-BC5D-06E12C5E50E8}" sibTransId="{64CE503B-AF32-4C50-B881-351E13D1DF06}"/>
    <dgm:cxn modelId="{6D271045-CB50-4EAE-A117-2B14AD61FCCB}" type="presOf" srcId="{C58F3B2E-ECC9-4599-ABA8-B049AF757192}" destId="{F7EABE16-A154-4790-85A7-8ADA4B0A17EE}" srcOrd="0" destOrd="0" presId="urn:microsoft.com/office/officeart/2005/8/layout/default"/>
    <dgm:cxn modelId="{E24D4747-5AE2-4DA9-AF0C-950AF27308A7}" srcId="{FFC21F54-34E6-46CB-A4DC-BC981DA31577}" destId="{CE36244E-8B35-4892-B118-68B2E02B8D8C}" srcOrd="9" destOrd="0" parTransId="{BF9FFBA5-C877-4D3D-9564-FE64A0EB4115}" sibTransId="{AE215A45-E4AC-45B4-B199-724208456610}"/>
    <dgm:cxn modelId="{FBA39A67-DD41-423E-A5B0-673ECCEE7365}" type="presOf" srcId="{0466C41D-BA70-4B17-90D5-F6E33AA9FE7E}" destId="{62A29F17-3780-4A77-A699-EB5C62E1A564}" srcOrd="0" destOrd="0" presId="urn:microsoft.com/office/officeart/2005/8/layout/default"/>
    <dgm:cxn modelId="{94554169-E70A-4050-B4A1-F2919E7E420B}" type="presOf" srcId="{54CAB98C-F8D9-42B7-BB6B-4FC07A232CE3}" destId="{F8EAD3D8-1C04-4257-8BDC-8F31446E5BDE}" srcOrd="0" destOrd="0" presId="urn:microsoft.com/office/officeart/2005/8/layout/default"/>
    <dgm:cxn modelId="{F5443E6C-0A95-4C32-8489-B3E0E7EECB9E}" type="presOf" srcId="{FFC21F54-34E6-46CB-A4DC-BC981DA31577}" destId="{C59E1342-2EA6-47BC-89DA-8F793A4E83B4}" srcOrd="0" destOrd="0" presId="urn:microsoft.com/office/officeart/2005/8/layout/default"/>
    <dgm:cxn modelId="{5985F16C-7877-43BA-BE57-71F06A77FE85}" type="presOf" srcId="{86AC6688-1B91-4A6A-AC07-036701616571}" destId="{5C22F5FE-A2A0-49EF-8730-B71874EA319B}" srcOrd="0" destOrd="0" presId="urn:microsoft.com/office/officeart/2005/8/layout/default"/>
    <dgm:cxn modelId="{E240434E-545E-413F-84CE-9059EA39F334}" srcId="{FFC21F54-34E6-46CB-A4DC-BC981DA31577}" destId="{048DCDF6-A62F-4C30-A3FB-26AC3EEEC9EC}" srcOrd="4" destOrd="0" parTransId="{8348A6FE-EC5A-4FB8-913E-FE95C4665C50}" sibTransId="{B51551A1-AADE-46AC-9881-103F2116F6B7}"/>
    <dgm:cxn modelId="{F864C96F-5DDC-44B7-9868-1B7E012067A6}" type="presOf" srcId="{64F616F7-FC0A-4F3B-A6FC-795CA243E9B2}" destId="{41E08066-EC51-4567-A464-D3718CB33620}" srcOrd="0" destOrd="0" presId="urn:microsoft.com/office/officeart/2005/8/layout/default"/>
    <dgm:cxn modelId="{A7835259-26D2-41EC-884D-94C2A5158ED1}" srcId="{FFC21F54-34E6-46CB-A4DC-BC981DA31577}" destId="{BE243861-4ED7-4BA2-9AAF-679D6D5F71FF}" srcOrd="23" destOrd="0" parTransId="{39471367-7B1E-4B77-8358-65783AB7C079}" sibTransId="{3F8FF65D-9DA4-4552-94F4-4699CA200234}"/>
    <dgm:cxn modelId="{CEEB787A-DFC2-4437-99D8-9326587FEC8D}" srcId="{FFC21F54-34E6-46CB-A4DC-BC981DA31577}" destId="{6BAA3D06-4ED3-4034-AA8B-E244EE5F1423}" srcOrd="0" destOrd="0" parTransId="{9E965D18-2228-4AF6-9E20-F3BD8DA9C8D6}" sibTransId="{D1B17B7C-8C79-4160-A306-479EDC486D5B}"/>
    <dgm:cxn modelId="{7322CC7A-DD7A-48BE-9D08-1EB13DBBAC16}" srcId="{FFC21F54-34E6-46CB-A4DC-BC981DA31577}" destId="{6E05F87E-433A-4350-99D7-2535D9D28300}" srcOrd="14" destOrd="0" parTransId="{217D3485-432B-47EA-B721-4EDE5B76F7EF}" sibTransId="{4856109A-D003-48B8-942F-CF78F122F01C}"/>
    <dgm:cxn modelId="{A2341C7E-B4B1-4C39-8CE2-208E9BC7D3C2}" type="presOf" srcId="{B94BF20D-2695-4811-A77F-F63A59020311}" destId="{35FF03D8-8FA7-42B0-85BC-3AFC4DF249C1}" srcOrd="0" destOrd="0" presId="urn:microsoft.com/office/officeart/2005/8/layout/default"/>
    <dgm:cxn modelId="{17440E88-F30F-468E-A291-A2FE8AFCB4C7}" type="presOf" srcId="{8B1EA345-AFC8-46A3-AEFE-77CC6B1540F1}" destId="{37131D27-149C-4971-B353-C31852B49A04}" srcOrd="0" destOrd="0" presId="urn:microsoft.com/office/officeart/2005/8/layout/default"/>
    <dgm:cxn modelId="{DA50F48D-4CF6-4D8A-9299-723BB3CC3030}" srcId="{FFC21F54-34E6-46CB-A4DC-BC981DA31577}" destId="{BC8B1246-7A4B-462C-9CED-AE9441B56D44}" srcOrd="15" destOrd="0" parTransId="{BA7FBEE4-911A-41A5-95DE-021F352217A5}" sibTransId="{336B1B4D-0F76-4848-BC19-E6AF8F39292A}"/>
    <dgm:cxn modelId="{CB0AD98E-E7FB-4CCD-A7E5-B4D4DB7A4884}" type="presOf" srcId="{F82C79EA-D84E-4304-BD46-6FFFC3834422}" destId="{08488CE4-CC6E-44BD-A401-664438D2128B}" srcOrd="0" destOrd="0" presId="urn:microsoft.com/office/officeart/2005/8/layout/default"/>
    <dgm:cxn modelId="{FB5E488F-D697-4BE6-8B0B-4BC658FCF9FF}" type="presOf" srcId="{F258C27B-1536-41FD-A37F-6CF04E98D1E8}" destId="{EE4C1803-90A1-4F5E-8B9D-984AF0CE5CDC}" srcOrd="0" destOrd="0" presId="urn:microsoft.com/office/officeart/2005/8/layout/default"/>
    <dgm:cxn modelId="{1B63EB8F-1AE4-4756-B4A0-8472A5FA66C7}" srcId="{FFC21F54-34E6-46CB-A4DC-BC981DA31577}" destId="{B8E82E43-AF5C-4773-BA9A-BE2EBAAFCE20}" srcOrd="2" destOrd="0" parTransId="{D8A784EE-B3D6-4AC6-A706-D4FB6148A5F1}" sibTransId="{5715EC57-962F-4B7C-A300-54CBA370EAA8}"/>
    <dgm:cxn modelId="{A428DB97-C6D0-4EB1-9FAD-2D258D05E6BE}" type="presOf" srcId="{79F0D68D-B708-4583-8C12-BA32B03DCE25}" destId="{A6002291-7E5C-463D-970F-072B31926384}" srcOrd="0" destOrd="0" presId="urn:microsoft.com/office/officeart/2005/8/layout/default"/>
    <dgm:cxn modelId="{30ECC19B-E1B6-4626-8AE0-1D56A6F90BD8}" srcId="{FFC21F54-34E6-46CB-A4DC-BC981DA31577}" destId="{79F0D68D-B708-4583-8C12-BA32B03DCE25}" srcOrd="12" destOrd="0" parTransId="{67147231-E23B-4DED-BBEB-F2E1F9A4045F}" sibTransId="{DC7D2361-1868-45A4-B8E5-38B28402E196}"/>
    <dgm:cxn modelId="{7DB5DEA3-9237-40EB-99EB-14A897EBB522}" type="presOf" srcId="{1B58D18A-866E-4063-8738-96CB76A18465}" destId="{CF5527FB-CD19-468E-A83A-18A49D88CDD4}" srcOrd="0" destOrd="0" presId="urn:microsoft.com/office/officeart/2005/8/layout/default"/>
    <dgm:cxn modelId="{9B83A3A8-A715-4CF0-A453-E7AE97239B90}" type="presOf" srcId="{787005C2-0CFB-4C49-A9E7-8B062DF6EED6}" destId="{D6F9B670-E67B-457D-A4E4-DAA1B2D36B0B}" srcOrd="0" destOrd="0" presId="urn:microsoft.com/office/officeart/2005/8/layout/default"/>
    <dgm:cxn modelId="{349E19AA-4186-4BC9-A9E0-926F4825F26C}" srcId="{FFC21F54-34E6-46CB-A4DC-BC981DA31577}" destId="{F258C27B-1536-41FD-A37F-6CF04E98D1E8}" srcOrd="8" destOrd="0" parTransId="{5D084DC2-FB28-4EC9-A399-7A2E84173D4E}" sibTransId="{883837E0-A648-485A-88AC-F49AFFBCCBFE}"/>
    <dgm:cxn modelId="{667744AA-74A3-4A7A-9981-E10960DDAEC9}" type="presOf" srcId="{F160ABAC-403A-4C33-AC6F-019ACD6082E9}" destId="{3F75F279-E5F7-4ED9-80BA-6849CB9FAEC6}" srcOrd="0" destOrd="0" presId="urn:microsoft.com/office/officeart/2005/8/layout/default"/>
    <dgm:cxn modelId="{07279CAA-11D9-42BF-8676-6A7FBDE202DD}" type="presOf" srcId="{8C3A3C4F-4FD4-4527-87D1-0FB654D1B7C8}" destId="{F5534E57-1661-47AD-8A29-6FF9BA44EBC6}" srcOrd="0" destOrd="0" presId="urn:microsoft.com/office/officeart/2005/8/layout/default"/>
    <dgm:cxn modelId="{6C6971B4-010C-4ADC-91E7-C727114C636D}" type="presOf" srcId="{6E05F87E-433A-4350-99D7-2535D9D28300}" destId="{A3005594-A70B-458D-9B5C-2393695C521E}" srcOrd="0" destOrd="0" presId="urn:microsoft.com/office/officeart/2005/8/layout/default"/>
    <dgm:cxn modelId="{3B958FB7-502B-4D9E-9D75-A9000F36B71A}" type="presOf" srcId="{04D1CBF6-E471-47B9-BD7C-20B9C9FF465C}" destId="{2BAE0317-DAF3-47A6-AE0F-3EDB574C616F}" srcOrd="0" destOrd="0" presId="urn:microsoft.com/office/officeart/2005/8/layout/default"/>
    <dgm:cxn modelId="{21BCE1B7-45A0-48C1-9F96-821A774F05DC}" type="presOf" srcId="{BE243861-4ED7-4BA2-9AAF-679D6D5F71FF}" destId="{E1A1D341-5542-4E56-8393-C81ADAA7F027}" srcOrd="0" destOrd="0" presId="urn:microsoft.com/office/officeart/2005/8/layout/default"/>
    <dgm:cxn modelId="{508128D1-8FAD-4CA8-87AE-37AAC3FFCD2E}" type="presOf" srcId="{3BFF23DC-AB55-4641-B73A-D77E35115308}" destId="{EEFBA81C-CB7A-42AD-AB60-3914D3EE7CFC}" srcOrd="0" destOrd="0" presId="urn:microsoft.com/office/officeart/2005/8/layout/default"/>
    <dgm:cxn modelId="{CF547CD1-655E-41C8-A9E7-C9D55DD862BF}" srcId="{FFC21F54-34E6-46CB-A4DC-BC981DA31577}" destId="{04D1CBF6-E471-47B9-BD7C-20B9C9FF465C}" srcOrd="21" destOrd="0" parTransId="{895C2077-3A6A-44E7-81EF-3468D0D9ED33}" sibTransId="{37459F57-AB1C-411D-B8C0-F7C2325812B4}"/>
    <dgm:cxn modelId="{1C94DBD6-91CE-4EC3-AC94-3D54D3DE1AC0}" type="presOf" srcId="{B8E82E43-AF5C-4773-BA9A-BE2EBAAFCE20}" destId="{95D189EB-A557-4283-9AAE-5B0D7009DFF0}" srcOrd="0" destOrd="0" presId="urn:microsoft.com/office/officeart/2005/8/layout/default"/>
    <dgm:cxn modelId="{EA190DDA-7DD7-4668-AA77-F25B612917B9}" srcId="{FFC21F54-34E6-46CB-A4DC-BC981DA31577}" destId="{3EDD11A3-0098-4445-834E-1E6CEC8FF47C}" srcOrd="13" destOrd="0" parTransId="{4297A8F2-17D1-441E-B1B9-C8E8BD6C7469}" sibTransId="{C7AC8F33-9CFA-48BC-9635-707CFD6A2F8E}"/>
    <dgm:cxn modelId="{C431CAE9-C874-4857-9BA4-98195E17ADB6}" type="presOf" srcId="{3359AD4E-06F5-42BE-A67A-A8231EA3452A}" destId="{82A026D4-9FA0-4740-838D-D78B2B6B7FD0}" srcOrd="0" destOrd="0" presId="urn:microsoft.com/office/officeart/2005/8/layout/default"/>
    <dgm:cxn modelId="{447FE2E9-6336-4CC8-9810-A988D36C680D}" srcId="{FFC21F54-34E6-46CB-A4DC-BC981DA31577}" destId="{9475BCB7-6C46-4B16-A2B0-4F9902F549AD}" srcOrd="26" destOrd="0" parTransId="{9677329F-EE2C-445F-A4CD-98F395289B4E}" sibTransId="{C5916F8C-40F2-4EC0-BF43-00FFB35A44DF}"/>
    <dgm:cxn modelId="{063545EC-F6EC-482D-AC9A-7D2F00B59A92}" type="presOf" srcId="{2F3DE8FE-A27C-4AC2-A7D9-E75A3BD17BC8}" destId="{D684FC0B-C7AD-408A-9DBF-15B9E3B15CD6}" srcOrd="0" destOrd="0" presId="urn:microsoft.com/office/officeart/2005/8/layout/default"/>
    <dgm:cxn modelId="{52D737EF-F334-48B2-93CC-67A3538F4D23}" srcId="{FFC21F54-34E6-46CB-A4DC-BC981DA31577}" destId="{54CAB98C-F8D9-42B7-BB6B-4FC07A232CE3}" srcOrd="29" destOrd="0" parTransId="{6657B12B-764A-4240-B29B-582E0B4A4A70}" sibTransId="{18CCAC72-1420-4F49-A9C4-765380998F4B}"/>
    <dgm:cxn modelId="{521869EF-9A7B-4BEA-BEBE-EDFDC2732D80}" srcId="{FFC21F54-34E6-46CB-A4DC-BC981DA31577}" destId="{8B1EA345-AFC8-46A3-AEFE-77CC6B1540F1}" srcOrd="7" destOrd="0" parTransId="{70B117D9-512C-47FE-8FF4-117A643CDA94}" sibTransId="{33A7008F-8273-4C04-A5CE-78AA00FAD58A}"/>
    <dgm:cxn modelId="{9D5447F2-7904-455A-BD81-7EFA5E5C3A46}" srcId="{FFC21F54-34E6-46CB-A4DC-BC981DA31577}" destId="{253FEA1A-962E-4222-9C38-66F1C6BB8DE9}" srcOrd="1" destOrd="0" parTransId="{4393F000-6391-494D-B3F1-F0953C97018C}" sibTransId="{699AC16A-B63D-4064-AE4E-60AA89919F76}"/>
    <dgm:cxn modelId="{FE6EA6F9-1F4F-463D-861A-49C4402BA8A2}" type="presOf" srcId="{253FEA1A-962E-4222-9C38-66F1C6BB8DE9}" destId="{FE79B0C5-6435-4125-99F1-EE7DF4A64A0E}" srcOrd="0" destOrd="0" presId="urn:microsoft.com/office/officeart/2005/8/layout/default"/>
    <dgm:cxn modelId="{F97EDBF9-702B-49B5-A974-957D81D8F40D}" srcId="{FFC21F54-34E6-46CB-A4DC-BC981DA31577}" destId="{8C3A3C4F-4FD4-4527-87D1-0FB654D1B7C8}" srcOrd="16" destOrd="0" parTransId="{3C7DB932-5BBF-451F-BA82-497B334A1D27}" sibTransId="{C3D34444-FE3E-4455-B41C-C7AC01AF11DC}"/>
    <dgm:cxn modelId="{3EF869FD-764D-47C9-ACFE-AEFAD5BEF0E3}" type="presOf" srcId="{CE36244E-8B35-4892-B118-68B2E02B8D8C}" destId="{16EF9DE4-D6B7-4C0E-B700-DEA4402D0EA1}" srcOrd="0" destOrd="0" presId="urn:microsoft.com/office/officeart/2005/8/layout/default"/>
    <dgm:cxn modelId="{FA17BFFF-9779-4329-8575-3225059C978C}" srcId="{FFC21F54-34E6-46CB-A4DC-BC981DA31577}" destId="{12E3BAA1-E72C-4A2E-AB8F-FA1A251BE79A}" srcOrd="6" destOrd="0" parTransId="{0EA43D4B-31C9-48C5-8370-D0F99417A35B}" sibTransId="{539862DD-9D51-4A2E-A151-E0DAA1F9007A}"/>
    <dgm:cxn modelId="{8314F297-363D-4EFF-A77F-07ADC294C871}" type="presParOf" srcId="{C59E1342-2EA6-47BC-89DA-8F793A4E83B4}" destId="{23D5B8B1-0393-4DD6-90A5-458B40F64DEA}" srcOrd="0" destOrd="0" presId="urn:microsoft.com/office/officeart/2005/8/layout/default"/>
    <dgm:cxn modelId="{AED930C6-9351-48F3-BDA8-F1D78C79D74A}" type="presParOf" srcId="{C59E1342-2EA6-47BC-89DA-8F793A4E83B4}" destId="{65C3DDCE-7B3D-475F-8705-17C86F9F49FA}" srcOrd="1" destOrd="0" presId="urn:microsoft.com/office/officeart/2005/8/layout/default"/>
    <dgm:cxn modelId="{E6E369F5-9B90-40EE-A079-C91E49FCAD71}" type="presParOf" srcId="{C59E1342-2EA6-47BC-89DA-8F793A4E83B4}" destId="{FE79B0C5-6435-4125-99F1-EE7DF4A64A0E}" srcOrd="2" destOrd="0" presId="urn:microsoft.com/office/officeart/2005/8/layout/default"/>
    <dgm:cxn modelId="{D1E554EC-EEE7-4151-B399-DE9E01656FE6}" type="presParOf" srcId="{C59E1342-2EA6-47BC-89DA-8F793A4E83B4}" destId="{BF3909F4-40AF-468B-99BF-2B11A1C920B8}" srcOrd="3" destOrd="0" presId="urn:microsoft.com/office/officeart/2005/8/layout/default"/>
    <dgm:cxn modelId="{CF6BE73D-9E59-4111-B30B-2F3B15D86C17}" type="presParOf" srcId="{C59E1342-2EA6-47BC-89DA-8F793A4E83B4}" destId="{95D189EB-A557-4283-9AAE-5B0D7009DFF0}" srcOrd="4" destOrd="0" presId="urn:microsoft.com/office/officeart/2005/8/layout/default"/>
    <dgm:cxn modelId="{5165C626-065B-48AE-BD23-ECA0409A83DA}" type="presParOf" srcId="{C59E1342-2EA6-47BC-89DA-8F793A4E83B4}" destId="{F74E4879-F9A8-4461-BCBF-9D930210BFFE}" srcOrd="5" destOrd="0" presId="urn:microsoft.com/office/officeart/2005/8/layout/default"/>
    <dgm:cxn modelId="{2689D9BD-1D02-4FF7-A65A-6629561FB62B}" type="presParOf" srcId="{C59E1342-2EA6-47BC-89DA-8F793A4E83B4}" destId="{3F75F279-E5F7-4ED9-80BA-6849CB9FAEC6}" srcOrd="6" destOrd="0" presId="urn:microsoft.com/office/officeart/2005/8/layout/default"/>
    <dgm:cxn modelId="{24863242-7053-4E39-9427-E1E7E362A0B6}" type="presParOf" srcId="{C59E1342-2EA6-47BC-89DA-8F793A4E83B4}" destId="{EFA4944E-FCD0-4EE4-86D2-0F508B314EFC}" srcOrd="7" destOrd="0" presId="urn:microsoft.com/office/officeart/2005/8/layout/default"/>
    <dgm:cxn modelId="{856AF21E-9056-4B8C-B458-5D897868B01E}" type="presParOf" srcId="{C59E1342-2EA6-47BC-89DA-8F793A4E83B4}" destId="{4D15AE0B-96CA-4F57-B7A1-711568B66DEA}" srcOrd="8" destOrd="0" presId="urn:microsoft.com/office/officeart/2005/8/layout/default"/>
    <dgm:cxn modelId="{EA1CC7FD-7E98-408E-901F-E97DE52EB295}" type="presParOf" srcId="{C59E1342-2EA6-47BC-89DA-8F793A4E83B4}" destId="{FE9F014B-D134-4BFC-9868-AB07DC67E436}" srcOrd="9" destOrd="0" presId="urn:microsoft.com/office/officeart/2005/8/layout/default"/>
    <dgm:cxn modelId="{CE70AA2C-6E7A-47A1-900E-0BA3F76510F8}" type="presParOf" srcId="{C59E1342-2EA6-47BC-89DA-8F793A4E83B4}" destId="{EEFBA81C-CB7A-42AD-AB60-3914D3EE7CFC}" srcOrd="10" destOrd="0" presId="urn:microsoft.com/office/officeart/2005/8/layout/default"/>
    <dgm:cxn modelId="{6E936935-1266-4557-A799-3E734B03D0FA}" type="presParOf" srcId="{C59E1342-2EA6-47BC-89DA-8F793A4E83B4}" destId="{A76EC4DB-83DA-43CE-B380-1E29241E881F}" srcOrd="11" destOrd="0" presId="urn:microsoft.com/office/officeart/2005/8/layout/default"/>
    <dgm:cxn modelId="{D83789D3-6A15-4A78-A2D0-DC06770AAA30}" type="presParOf" srcId="{C59E1342-2EA6-47BC-89DA-8F793A4E83B4}" destId="{E5C6A1C3-36C6-4AF8-BAC9-16426C7F53AA}" srcOrd="12" destOrd="0" presId="urn:microsoft.com/office/officeart/2005/8/layout/default"/>
    <dgm:cxn modelId="{FDA9BC69-2169-4237-AE1B-A3DD42D5D40D}" type="presParOf" srcId="{C59E1342-2EA6-47BC-89DA-8F793A4E83B4}" destId="{6834779B-48EE-4BE3-96D0-88DA2F254748}" srcOrd="13" destOrd="0" presId="urn:microsoft.com/office/officeart/2005/8/layout/default"/>
    <dgm:cxn modelId="{9E8582EA-E96E-4954-B604-ADFCF2D2493A}" type="presParOf" srcId="{C59E1342-2EA6-47BC-89DA-8F793A4E83B4}" destId="{37131D27-149C-4971-B353-C31852B49A04}" srcOrd="14" destOrd="0" presId="urn:microsoft.com/office/officeart/2005/8/layout/default"/>
    <dgm:cxn modelId="{1627D6A1-B51F-4BBD-A982-5E54C4B0DA6A}" type="presParOf" srcId="{C59E1342-2EA6-47BC-89DA-8F793A4E83B4}" destId="{D70D6A79-E69C-4ABC-A156-2A70BD81E222}" srcOrd="15" destOrd="0" presId="urn:microsoft.com/office/officeart/2005/8/layout/default"/>
    <dgm:cxn modelId="{4FFB681D-75EA-4310-87A7-0CB261BF8CB8}" type="presParOf" srcId="{C59E1342-2EA6-47BC-89DA-8F793A4E83B4}" destId="{EE4C1803-90A1-4F5E-8B9D-984AF0CE5CDC}" srcOrd="16" destOrd="0" presId="urn:microsoft.com/office/officeart/2005/8/layout/default"/>
    <dgm:cxn modelId="{99751FBE-5B9E-40FE-BEC0-65ED3CBAEBE3}" type="presParOf" srcId="{C59E1342-2EA6-47BC-89DA-8F793A4E83B4}" destId="{DA825A93-DD89-4DFA-AFF2-90782139DA63}" srcOrd="17" destOrd="0" presId="urn:microsoft.com/office/officeart/2005/8/layout/default"/>
    <dgm:cxn modelId="{5FDDF5BD-013E-4552-AD40-84330B043E8D}" type="presParOf" srcId="{C59E1342-2EA6-47BC-89DA-8F793A4E83B4}" destId="{16EF9DE4-D6B7-4C0E-B700-DEA4402D0EA1}" srcOrd="18" destOrd="0" presId="urn:microsoft.com/office/officeart/2005/8/layout/default"/>
    <dgm:cxn modelId="{1506C8E1-BCA7-4794-88FF-88FDA9E9F140}" type="presParOf" srcId="{C59E1342-2EA6-47BC-89DA-8F793A4E83B4}" destId="{BE42565E-D869-47E2-BEBD-0FA78A5B39E7}" srcOrd="19" destOrd="0" presId="urn:microsoft.com/office/officeart/2005/8/layout/default"/>
    <dgm:cxn modelId="{00FDFBE5-D959-4520-B845-E0EECFDA0AF7}" type="presParOf" srcId="{C59E1342-2EA6-47BC-89DA-8F793A4E83B4}" destId="{5C22F5FE-A2A0-49EF-8730-B71874EA319B}" srcOrd="20" destOrd="0" presId="urn:microsoft.com/office/officeart/2005/8/layout/default"/>
    <dgm:cxn modelId="{24BD6DA0-6521-427A-A2C1-DF3453B3C639}" type="presParOf" srcId="{C59E1342-2EA6-47BC-89DA-8F793A4E83B4}" destId="{29030075-2173-4CEE-80F6-2BC3E0BB0EBA}" srcOrd="21" destOrd="0" presId="urn:microsoft.com/office/officeart/2005/8/layout/default"/>
    <dgm:cxn modelId="{73E3A13F-2423-4A6E-A457-E78C9E6F7B60}" type="presParOf" srcId="{C59E1342-2EA6-47BC-89DA-8F793A4E83B4}" destId="{82A026D4-9FA0-4740-838D-D78B2B6B7FD0}" srcOrd="22" destOrd="0" presId="urn:microsoft.com/office/officeart/2005/8/layout/default"/>
    <dgm:cxn modelId="{84482205-3F70-4122-BF7D-AC3CA4ABBAB0}" type="presParOf" srcId="{C59E1342-2EA6-47BC-89DA-8F793A4E83B4}" destId="{B2C8BBC6-21E9-4488-B144-F645783133D7}" srcOrd="23" destOrd="0" presId="urn:microsoft.com/office/officeart/2005/8/layout/default"/>
    <dgm:cxn modelId="{92ECDDD6-743D-4F7E-9694-01073720BF05}" type="presParOf" srcId="{C59E1342-2EA6-47BC-89DA-8F793A4E83B4}" destId="{A6002291-7E5C-463D-970F-072B31926384}" srcOrd="24" destOrd="0" presId="urn:microsoft.com/office/officeart/2005/8/layout/default"/>
    <dgm:cxn modelId="{EFBEF137-66A7-49DE-9418-D3E559F85AF3}" type="presParOf" srcId="{C59E1342-2EA6-47BC-89DA-8F793A4E83B4}" destId="{5E72696B-268F-4AD0-8845-5FC08DA83C66}" srcOrd="25" destOrd="0" presId="urn:microsoft.com/office/officeart/2005/8/layout/default"/>
    <dgm:cxn modelId="{303A6D2E-92DE-4D51-AE40-5ED866FDCDEF}" type="presParOf" srcId="{C59E1342-2EA6-47BC-89DA-8F793A4E83B4}" destId="{A8FD0B6C-DB7A-4B60-99D1-B6E491E5A25D}" srcOrd="26" destOrd="0" presId="urn:microsoft.com/office/officeart/2005/8/layout/default"/>
    <dgm:cxn modelId="{D1B66ED2-A206-4C1E-A71C-F24E806A4779}" type="presParOf" srcId="{C59E1342-2EA6-47BC-89DA-8F793A4E83B4}" destId="{8F3F8A66-A2E8-416D-B88E-DDDD07A56C4E}" srcOrd="27" destOrd="0" presId="urn:microsoft.com/office/officeart/2005/8/layout/default"/>
    <dgm:cxn modelId="{81664D2D-7554-4162-8A6F-791C8609CC74}" type="presParOf" srcId="{C59E1342-2EA6-47BC-89DA-8F793A4E83B4}" destId="{A3005594-A70B-458D-9B5C-2393695C521E}" srcOrd="28" destOrd="0" presId="urn:microsoft.com/office/officeart/2005/8/layout/default"/>
    <dgm:cxn modelId="{37F90BC3-ECE0-4AA0-B2EF-8B4B64C0ABCE}" type="presParOf" srcId="{C59E1342-2EA6-47BC-89DA-8F793A4E83B4}" destId="{431EF23C-99A9-4D66-B2F6-A49A24C579FD}" srcOrd="29" destOrd="0" presId="urn:microsoft.com/office/officeart/2005/8/layout/default"/>
    <dgm:cxn modelId="{234D0BF6-16D0-4404-8CD6-054FB223E298}" type="presParOf" srcId="{C59E1342-2EA6-47BC-89DA-8F793A4E83B4}" destId="{68E31FF6-C1CC-4250-89B2-377D5CAF0EB8}" srcOrd="30" destOrd="0" presId="urn:microsoft.com/office/officeart/2005/8/layout/default"/>
    <dgm:cxn modelId="{35096B2F-09CA-454E-A1AC-71DE95A0FA83}" type="presParOf" srcId="{C59E1342-2EA6-47BC-89DA-8F793A4E83B4}" destId="{440ED7BC-2EA2-4423-8828-98086788048F}" srcOrd="31" destOrd="0" presId="urn:microsoft.com/office/officeart/2005/8/layout/default"/>
    <dgm:cxn modelId="{D5AC581C-0C15-4C1A-A999-FFB79D035620}" type="presParOf" srcId="{C59E1342-2EA6-47BC-89DA-8F793A4E83B4}" destId="{F5534E57-1661-47AD-8A29-6FF9BA44EBC6}" srcOrd="32" destOrd="0" presId="urn:microsoft.com/office/officeart/2005/8/layout/default"/>
    <dgm:cxn modelId="{E9A99240-104A-4C00-BC37-3A63AB16FF73}" type="presParOf" srcId="{C59E1342-2EA6-47BC-89DA-8F793A4E83B4}" destId="{FA976ECA-FC63-4864-824A-3D8A57DB860A}" srcOrd="33" destOrd="0" presId="urn:microsoft.com/office/officeart/2005/8/layout/default"/>
    <dgm:cxn modelId="{62B7B849-AD93-4FAA-93C7-592FBAFAE44B}" type="presParOf" srcId="{C59E1342-2EA6-47BC-89DA-8F793A4E83B4}" destId="{046B97A3-A5ED-4001-B35A-EE38A30AEA76}" srcOrd="34" destOrd="0" presId="urn:microsoft.com/office/officeart/2005/8/layout/default"/>
    <dgm:cxn modelId="{BE3A9499-E350-4EF8-9F38-7E21B10AE72D}" type="presParOf" srcId="{C59E1342-2EA6-47BC-89DA-8F793A4E83B4}" destId="{4ABCBDC9-C0B5-4A94-8865-0FFA3A749A14}" srcOrd="35" destOrd="0" presId="urn:microsoft.com/office/officeart/2005/8/layout/default"/>
    <dgm:cxn modelId="{20111A68-BC80-416F-ADAC-3D38D7C7EDBB}" type="presParOf" srcId="{C59E1342-2EA6-47BC-89DA-8F793A4E83B4}" destId="{62A29F17-3780-4A77-A699-EB5C62E1A564}" srcOrd="36" destOrd="0" presId="urn:microsoft.com/office/officeart/2005/8/layout/default"/>
    <dgm:cxn modelId="{0C429380-E5A4-4CB0-AE58-27046D1C2C03}" type="presParOf" srcId="{C59E1342-2EA6-47BC-89DA-8F793A4E83B4}" destId="{ECB7C3E3-BCB6-4E08-A6A4-926972D221B4}" srcOrd="37" destOrd="0" presId="urn:microsoft.com/office/officeart/2005/8/layout/default"/>
    <dgm:cxn modelId="{2B2F77A0-1FE5-4D31-95DD-6C00A0D62E7F}" type="presParOf" srcId="{C59E1342-2EA6-47BC-89DA-8F793A4E83B4}" destId="{35FF03D8-8FA7-42B0-85BC-3AFC4DF249C1}" srcOrd="38" destOrd="0" presId="urn:microsoft.com/office/officeart/2005/8/layout/default"/>
    <dgm:cxn modelId="{9959D289-A29F-48CC-87D7-2E65618A548C}" type="presParOf" srcId="{C59E1342-2EA6-47BC-89DA-8F793A4E83B4}" destId="{4943711F-2F9D-4889-AF65-8E00C54FBECF}" srcOrd="39" destOrd="0" presId="urn:microsoft.com/office/officeart/2005/8/layout/default"/>
    <dgm:cxn modelId="{80A3AE55-61DA-479C-A041-E8E6997CC7AD}" type="presParOf" srcId="{C59E1342-2EA6-47BC-89DA-8F793A4E83B4}" destId="{41E08066-EC51-4567-A464-D3718CB33620}" srcOrd="40" destOrd="0" presId="urn:microsoft.com/office/officeart/2005/8/layout/default"/>
    <dgm:cxn modelId="{17030F94-CC52-4492-9512-F025FC52DBDC}" type="presParOf" srcId="{C59E1342-2EA6-47BC-89DA-8F793A4E83B4}" destId="{83C57CB7-897B-4A4E-9E32-00BE97B643EB}" srcOrd="41" destOrd="0" presId="urn:microsoft.com/office/officeart/2005/8/layout/default"/>
    <dgm:cxn modelId="{730A6158-DE01-4A36-B07B-31C0A5628F6A}" type="presParOf" srcId="{C59E1342-2EA6-47BC-89DA-8F793A4E83B4}" destId="{2BAE0317-DAF3-47A6-AE0F-3EDB574C616F}" srcOrd="42" destOrd="0" presId="urn:microsoft.com/office/officeart/2005/8/layout/default"/>
    <dgm:cxn modelId="{94C7A3D6-5BFA-449B-A55F-9462B76D554E}" type="presParOf" srcId="{C59E1342-2EA6-47BC-89DA-8F793A4E83B4}" destId="{70D0ABE9-7007-4260-9925-037258205319}" srcOrd="43" destOrd="0" presId="urn:microsoft.com/office/officeart/2005/8/layout/default"/>
    <dgm:cxn modelId="{30B0CE80-E8DB-43BF-9A03-F4566D2ED248}" type="presParOf" srcId="{C59E1342-2EA6-47BC-89DA-8F793A4E83B4}" destId="{D684FC0B-C7AD-408A-9DBF-15B9E3B15CD6}" srcOrd="44" destOrd="0" presId="urn:microsoft.com/office/officeart/2005/8/layout/default"/>
    <dgm:cxn modelId="{0985D8AE-7BC7-454F-81D1-131DFA8F8574}" type="presParOf" srcId="{C59E1342-2EA6-47BC-89DA-8F793A4E83B4}" destId="{59C8EE4D-3E07-43F7-93E2-52FD3AC0D9D9}" srcOrd="45" destOrd="0" presId="urn:microsoft.com/office/officeart/2005/8/layout/default"/>
    <dgm:cxn modelId="{1A513EEE-C793-4FD6-A085-BADE3F6BB94F}" type="presParOf" srcId="{C59E1342-2EA6-47BC-89DA-8F793A4E83B4}" destId="{E1A1D341-5542-4E56-8393-C81ADAA7F027}" srcOrd="46" destOrd="0" presId="urn:microsoft.com/office/officeart/2005/8/layout/default"/>
    <dgm:cxn modelId="{5609D389-98BF-47F5-A29C-79454791814A}" type="presParOf" srcId="{C59E1342-2EA6-47BC-89DA-8F793A4E83B4}" destId="{FDC6C7A1-BBBF-4C5E-83FF-A4A3CFE71627}" srcOrd="47" destOrd="0" presId="urn:microsoft.com/office/officeart/2005/8/layout/default"/>
    <dgm:cxn modelId="{F964AAF2-764A-4D3C-87CF-1DFEC82D11D8}" type="presParOf" srcId="{C59E1342-2EA6-47BC-89DA-8F793A4E83B4}" destId="{F7EABE16-A154-4790-85A7-8ADA4B0A17EE}" srcOrd="48" destOrd="0" presId="urn:microsoft.com/office/officeart/2005/8/layout/default"/>
    <dgm:cxn modelId="{D4EEBCC4-0785-49A4-ADDB-D7A8E91E2C31}" type="presParOf" srcId="{C59E1342-2EA6-47BC-89DA-8F793A4E83B4}" destId="{09C58266-BC0A-4D05-A7B5-8CE8A91E8A15}" srcOrd="49" destOrd="0" presId="urn:microsoft.com/office/officeart/2005/8/layout/default"/>
    <dgm:cxn modelId="{629A30D1-A813-401E-A997-EF00FDE0A95B}" type="presParOf" srcId="{C59E1342-2EA6-47BC-89DA-8F793A4E83B4}" destId="{08488CE4-CC6E-44BD-A401-664438D2128B}" srcOrd="50" destOrd="0" presId="urn:microsoft.com/office/officeart/2005/8/layout/default"/>
    <dgm:cxn modelId="{AA893BB9-58F2-457E-8CFD-E00FAFC2686D}" type="presParOf" srcId="{C59E1342-2EA6-47BC-89DA-8F793A4E83B4}" destId="{DA440427-9405-4778-BACB-BEF8C4D07D1E}" srcOrd="51" destOrd="0" presId="urn:microsoft.com/office/officeart/2005/8/layout/default"/>
    <dgm:cxn modelId="{5F523FFB-E4E0-4F32-B25A-D524B8D2D5C8}" type="presParOf" srcId="{C59E1342-2EA6-47BC-89DA-8F793A4E83B4}" destId="{B2766FC4-4EB1-4CDF-AB55-0A791B589B9D}" srcOrd="52" destOrd="0" presId="urn:microsoft.com/office/officeart/2005/8/layout/default"/>
    <dgm:cxn modelId="{76F29F40-E867-410B-B043-60B565D18EDE}" type="presParOf" srcId="{C59E1342-2EA6-47BC-89DA-8F793A4E83B4}" destId="{26F44765-A153-43D8-AF94-2C6BB265D356}" srcOrd="53" destOrd="0" presId="urn:microsoft.com/office/officeart/2005/8/layout/default"/>
    <dgm:cxn modelId="{1DF1C5F8-2453-4E66-9744-A8C40DB744AE}" type="presParOf" srcId="{C59E1342-2EA6-47BC-89DA-8F793A4E83B4}" destId="{CF5527FB-CD19-468E-A83A-18A49D88CDD4}" srcOrd="54" destOrd="0" presId="urn:microsoft.com/office/officeart/2005/8/layout/default"/>
    <dgm:cxn modelId="{10732768-9ACA-4535-BD70-7FA2EF35EA1C}" type="presParOf" srcId="{C59E1342-2EA6-47BC-89DA-8F793A4E83B4}" destId="{F976CA37-CC04-4DD9-AE26-55E366AF4C86}" srcOrd="55" destOrd="0" presId="urn:microsoft.com/office/officeart/2005/8/layout/default"/>
    <dgm:cxn modelId="{17BFCB08-C619-4962-8861-EE74D1C65E85}" type="presParOf" srcId="{C59E1342-2EA6-47BC-89DA-8F793A4E83B4}" destId="{D6F9B670-E67B-457D-A4E4-DAA1B2D36B0B}" srcOrd="56" destOrd="0" presId="urn:microsoft.com/office/officeart/2005/8/layout/default"/>
    <dgm:cxn modelId="{17C8A614-27AC-4123-87EB-A8A55B941E7D}" type="presParOf" srcId="{C59E1342-2EA6-47BC-89DA-8F793A4E83B4}" destId="{F6A69847-2BD2-4B46-BF18-D97A836B3F41}" srcOrd="57" destOrd="0" presId="urn:microsoft.com/office/officeart/2005/8/layout/default"/>
    <dgm:cxn modelId="{3413E353-F938-4337-B670-BA5F5C569C65}" type="presParOf" srcId="{C59E1342-2EA6-47BC-89DA-8F793A4E83B4}" destId="{F8EAD3D8-1C04-4257-8BDC-8F31446E5BDE}" srcOrd="5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A1A85E-6B36-4799-9F1D-929D553D11A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5B0600E-6D94-4B47-8BD0-735F82C601A4}">
      <dgm:prSet/>
      <dgm:spPr/>
      <dgm:t>
        <a:bodyPr/>
        <a:lstStyle/>
        <a:p>
          <a:r>
            <a:rPr lang="en-US" b="1"/>
            <a:t>Team Leader</a:t>
          </a:r>
          <a:r>
            <a:rPr lang="en-US"/>
            <a:t>: </a:t>
          </a:r>
          <a:r>
            <a:rPr lang="en-US" i="1"/>
            <a:t>Chirag Nahata</a:t>
          </a:r>
          <a:endParaRPr lang="en-US"/>
        </a:p>
      </dgm:t>
    </dgm:pt>
    <dgm:pt modelId="{16E7CE00-BC86-4135-A73A-2DACCE300CAE}" type="parTrans" cxnId="{039BB306-A11F-43A4-8ED0-565BB072EBA8}">
      <dgm:prSet/>
      <dgm:spPr/>
      <dgm:t>
        <a:bodyPr/>
        <a:lstStyle/>
        <a:p>
          <a:endParaRPr lang="en-US"/>
        </a:p>
      </dgm:t>
    </dgm:pt>
    <dgm:pt modelId="{FC103210-2DFA-4FAF-91E4-440C19C2D6A0}" type="sibTrans" cxnId="{039BB306-A11F-43A4-8ED0-565BB072EBA8}">
      <dgm:prSet/>
      <dgm:spPr/>
      <dgm:t>
        <a:bodyPr/>
        <a:lstStyle/>
        <a:p>
          <a:endParaRPr lang="en-US"/>
        </a:p>
      </dgm:t>
    </dgm:pt>
    <dgm:pt modelId="{9ED918FF-F816-4574-8EDA-2DBB32111F49}">
      <dgm:prSet/>
      <dgm:spPr/>
      <dgm:t>
        <a:bodyPr/>
        <a:lstStyle/>
        <a:p>
          <a:r>
            <a:rPr lang="en-US" dirty="0"/>
            <a:t>Branch: </a:t>
          </a:r>
          <a:r>
            <a:rPr lang="en-US" dirty="0" err="1"/>
            <a:t>Btech</a:t>
          </a:r>
          <a:r>
            <a:rPr lang="en-US" dirty="0"/>
            <a:t>                              Stream: CSE(AI-ML)                                Semester : 1st</a:t>
          </a:r>
        </a:p>
      </dgm:t>
    </dgm:pt>
    <dgm:pt modelId="{78B38C3D-8E62-4B45-B64C-FAB237A925CC}" type="parTrans" cxnId="{C8F00A99-71F0-4F9E-8F08-4919176310EC}">
      <dgm:prSet/>
      <dgm:spPr/>
      <dgm:t>
        <a:bodyPr/>
        <a:lstStyle/>
        <a:p>
          <a:endParaRPr lang="en-US"/>
        </a:p>
      </dgm:t>
    </dgm:pt>
    <dgm:pt modelId="{EA093137-FA0B-4452-B9E4-F8717FA6AA1F}" type="sibTrans" cxnId="{C8F00A99-71F0-4F9E-8F08-4919176310EC}">
      <dgm:prSet/>
      <dgm:spPr/>
      <dgm:t>
        <a:bodyPr/>
        <a:lstStyle/>
        <a:p>
          <a:endParaRPr lang="en-US"/>
        </a:p>
      </dgm:t>
    </dgm:pt>
    <dgm:pt modelId="{9C80AD70-7898-4AF7-8F20-55287AF45393}">
      <dgm:prSet/>
      <dgm:spPr/>
      <dgm:t>
        <a:bodyPr/>
        <a:lstStyle/>
        <a:p>
          <a:r>
            <a:rPr lang="en-US" b="1" dirty="0"/>
            <a:t>Team Member 2</a:t>
          </a:r>
          <a:r>
            <a:rPr lang="en-US" dirty="0"/>
            <a:t>: </a:t>
          </a:r>
          <a:r>
            <a:rPr lang="en-US" dirty="0" err="1"/>
            <a:t>Somyadip</a:t>
          </a:r>
          <a:r>
            <a:rPr lang="en-US" dirty="0"/>
            <a:t> Ghosh</a:t>
          </a:r>
        </a:p>
      </dgm:t>
    </dgm:pt>
    <dgm:pt modelId="{8B3BF548-FD8A-4466-9CB1-C704A67C7234}" type="parTrans" cxnId="{91DD5B9D-D247-40E6-B154-74A36CF3169D}">
      <dgm:prSet/>
      <dgm:spPr/>
      <dgm:t>
        <a:bodyPr/>
        <a:lstStyle/>
        <a:p>
          <a:endParaRPr lang="en-US"/>
        </a:p>
      </dgm:t>
    </dgm:pt>
    <dgm:pt modelId="{9A438F26-6CB8-41B2-B5CA-666EC8F9964C}" type="sibTrans" cxnId="{91DD5B9D-D247-40E6-B154-74A36CF3169D}">
      <dgm:prSet/>
      <dgm:spPr/>
      <dgm:t>
        <a:bodyPr/>
        <a:lstStyle/>
        <a:p>
          <a:endParaRPr lang="en-US"/>
        </a:p>
      </dgm:t>
    </dgm:pt>
    <dgm:pt modelId="{87BC5800-3F8A-437C-8CAD-A0BCA6350C0A}">
      <dgm:prSet/>
      <dgm:spPr/>
      <dgm:t>
        <a:bodyPr/>
        <a:lstStyle/>
        <a:p>
          <a:r>
            <a:rPr lang="en-US" dirty="0"/>
            <a:t>Branch: </a:t>
          </a:r>
          <a:r>
            <a:rPr lang="en-US" dirty="0" err="1"/>
            <a:t>Btech</a:t>
          </a:r>
          <a:r>
            <a:rPr lang="en-US" dirty="0"/>
            <a:t>                              Stream: CSE(AI-ML)                                 Semester: 1st</a:t>
          </a:r>
        </a:p>
      </dgm:t>
    </dgm:pt>
    <dgm:pt modelId="{44A3AAE6-972F-4220-8591-1B8BB9D97DB7}" type="parTrans" cxnId="{2503BF20-AF2D-4501-B2E9-CAC23A68500E}">
      <dgm:prSet/>
      <dgm:spPr/>
      <dgm:t>
        <a:bodyPr/>
        <a:lstStyle/>
        <a:p>
          <a:endParaRPr lang="en-US"/>
        </a:p>
      </dgm:t>
    </dgm:pt>
    <dgm:pt modelId="{20E46E3C-C219-4656-826C-9D2CC192B854}" type="sibTrans" cxnId="{2503BF20-AF2D-4501-B2E9-CAC23A68500E}">
      <dgm:prSet/>
      <dgm:spPr/>
      <dgm:t>
        <a:bodyPr/>
        <a:lstStyle/>
        <a:p>
          <a:endParaRPr lang="en-US"/>
        </a:p>
      </dgm:t>
    </dgm:pt>
    <dgm:pt modelId="{87533E2A-C4BE-49B2-BC7B-30EBA2EA5B6B}">
      <dgm:prSet/>
      <dgm:spPr/>
      <dgm:t>
        <a:bodyPr/>
        <a:lstStyle/>
        <a:p>
          <a:r>
            <a:rPr lang="en-US" b="1" dirty="0"/>
            <a:t>Team Member 3</a:t>
          </a:r>
          <a:r>
            <a:rPr lang="en-US" dirty="0"/>
            <a:t>: Snigdha Ghosh</a:t>
          </a:r>
        </a:p>
      </dgm:t>
    </dgm:pt>
    <dgm:pt modelId="{F8ADDED5-5802-47EA-A321-ACCBCDAEE0C6}" type="parTrans" cxnId="{9AF8DD9C-2A5E-41E9-AA8E-512D37AD5201}">
      <dgm:prSet/>
      <dgm:spPr/>
      <dgm:t>
        <a:bodyPr/>
        <a:lstStyle/>
        <a:p>
          <a:endParaRPr lang="en-US"/>
        </a:p>
      </dgm:t>
    </dgm:pt>
    <dgm:pt modelId="{6D34D4CD-E62B-425B-9FB8-05AE5E50AAE0}" type="sibTrans" cxnId="{9AF8DD9C-2A5E-41E9-AA8E-512D37AD5201}">
      <dgm:prSet/>
      <dgm:spPr/>
      <dgm:t>
        <a:bodyPr/>
        <a:lstStyle/>
        <a:p>
          <a:endParaRPr lang="en-US"/>
        </a:p>
      </dgm:t>
    </dgm:pt>
    <dgm:pt modelId="{30A1C4CF-13D7-4F36-88E4-A1B46A85DC6C}">
      <dgm:prSet/>
      <dgm:spPr/>
      <dgm:t>
        <a:bodyPr/>
        <a:lstStyle/>
        <a:p>
          <a:r>
            <a:rPr lang="en-US" dirty="0"/>
            <a:t>Branch: </a:t>
          </a:r>
          <a:r>
            <a:rPr lang="en-US" dirty="0" err="1"/>
            <a:t>Btech</a:t>
          </a:r>
          <a:r>
            <a:rPr lang="en-US" dirty="0"/>
            <a:t>                              Stream: CSE(AI-ML)	                              Semester: 1st</a:t>
          </a:r>
        </a:p>
      </dgm:t>
    </dgm:pt>
    <dgm:pt modelId="{40315F1D-070C-4A79-9A9C-A006F31262EC}" type="parTrans" cxnId="{30D01F72-2FC1-4096-8546-EC4E510EF12A}">
      <dgm:prSet/>
      <dgm:spPr/>
      <dgm:t>
        <a:bodyPr/>
        <a:lstStyle/>
        <a:p>
          <a:endParaRPr lang="en-US"/>
        </a:p>
      </dgm:t>
    </dgm:pt>
    <dgm:pt modelId="{FBBD7253-14B3-40CD-9A6E-CAB808CD81C1}" type="sibTrans" cxnId="{30D01F72-2FC1-4096-8546-EC4E510EF12A}">
      <dgm:prSet/>
      <dgm:spPr/>
      <dgm:t>
        <a:bodyPr/>
        <a:lstStyle/>
        <a:p>
          <a:endParaRPr lang="en-US"/>
        </a:p>
      </dgm:t>
    </dgm:pt>
    <dgm:pt modelId="{EDC223E2-12D3-4717-9E3B-F2DAF80A63A1}">
      <dgm:prSet/>
      <dgm:spPr/>
      <dgm:t>
        <a:bodyPr/>
        <a:lstStyle/>
        <a:p>
          <a:r>
            <a:rPr lang="en-US" b="1" dirty="0"/>
            <a:t>Team Member 4</a:t>
          </a:r>
          <a:r>
            <a:rPr lang="en-US" dirty="0"/>
            <a:t>: </a:t>
          </a:r>
          <a:r>
            <a:rPr lang="en-US" dirty="0" err="1"/>
            <a:t>Shamonnoy</a:t>
          </a:r>
          <a:r>
            <a:rPr lang="en-US" dirty="0"/>
            <a:t> Halder</a:t>
          </a:r>
        </a:p>
      </dgm:t>
    </dgm:pt>
    <dgm:pt modelId="{267B65D0-837D-443D-89E3-13A3619026C5}" type="parTrans" cxnId="{55641FED-35A2-4115-A1BA-C1BF102AAA21}">
      <dgm:prSet/>
      <dgm:spPr/>
      <dgm:t>
        <a:bodyPr/>
        <a:lstStyle/>
        <a:p>
          <a:endParaRPr lang="en-US"/>
        </a:p>
      </dgm:t>
    </dgm:pt>
    <dgm:pt modelId="{1A31F8D3-97FA-4EC0-8797-8CD6066FADC1}" type="sibTrans" cxnId="{55641FED-35A2-4115-A1BA-C1BF102AAA21}">
      <dgm:prSet/>
      <dgm:spPr/>
      <dgm:t>
        <a:bodyPr/>
        <a:lstStyle/>
        <a:p>
          <a:endParaRPr lang="en-US"/>
        </a:p>
      </dgm:t>
    </dgm:pt>
    <dgm:pt modelId="{C29BD0DE-6A12-4AD4-8F2E-FCD881CBAF06}">
      <dgm:prSet/>
      <dgm:spPr/>
      <dgm:t>
        <a:bodyPr/>
        <a:lstStyle/>
        <a:p>
          <a:r>
            <a:rPr lang="en-US" dirty="0"/>
            <a:t>Branch: </a:t>
          </a:r>
          <a:r>
            <a:rPr lang="en-US" dirty="0" err="1"/>
            <a:t>Btech</a:t>
          </a:r>
          <a:r>
            <a:rPr lang="en-US" dirty="0"/>
            <a:t>	                         Stream: CSE(AI-ML)	                               Semester: 1st</a:t>
          </a:r>
        </a:p>
      </dgm:t>
    </dgm:pt>
    <dgm:pt modelId="{DB4F5A9C-94D8-4738-93DF-316571DA6B41}" type="parTrans" cxnId="{B723463B-C90D-4C3D-836C-613FB1BBB53E}">
      <dgm:prSet/>
      <dgm:spPr/>
      <dgm:t>
        <a:bodyPr/>
        <a:lstStyle/>
        <a:p>
          <a:endParaRPr lang="en-US"/>
        </a:p>
      </dgm:t>
    </dgm:pt>
    <dgm:pt modelId="{0E27F2A3-821C-4A55-AB16-70FDD66AEEA6}" type="sibTrans" cxnId="{B723463B-C90D-4C3D-836C-613FB1BBB53E}">
      <dgm:prSet/>
      <dgm:spPr/>
      <dgm:t>
        <a:bodyPr/>
        <a:lstStyle/>
        <a:p>
          <a:endParaRPr lang="en-US"/>
        </a:p>
      </dgm:t>
    </dgm:pt>
    <dgm:pt modelId="{54D77C54-454F-4D4C-8F48-FACCD9BBFA90}" type="pres">
      <dgm:prSet presAssocID="{23A1A85E-6B36-4799-9F1D-929D553D11A7}" presName="vert0" presStyleCnt="0">
        <dgm:presLayoutVars>
          <dgm:dir/>
          <dgm:animOne val="branch"/>
          <dgm:animLvl val="lvl"/>
        </dgm:presLayoutVars>
      </dgm:prSet>
      <dgm:spPr/>
    </dgm:pt>
    <dgm:pt modelId="{7ADDA5B1-EAAC-410F-B342-1E153C265703}" type="pres">
      <dgm:prSet presAssocID="{B5B0600E-6D94-4B47-8BD0-735F82C601A4}" presName="thickLine" presStyleLbl="alignNode1" presStyleIdx="0" presStyleCnt="8"/>
      <dgm:spPr/>
    </dgm:pt>
    <dgm:pt modelId="{AD5C134A-CE30-45C9-BA24-84E64A23A407}" type="pres">
      <dgm:prSet presAssocID="{B5B0600E-6D94-4B47-8BD0-735F82C601A4}" presName="horz1" presStyleCnt="0"/>
      <dgm:spPr/>
    </dgm:pt>
    <dgm:pt modelId="{D4AB020D-AFFC-46CA-A6F5-B17D3179D835}" type="pres">
      <dgm:prSet presAssocID="{B5B0600E-6D94-4B47-8BD0-735F82C601A4}" presName="tx1" presStyleLbl="revTx" presStyleIdx="0" presStyleCnt="8"/>
      <dgm:spPr/>
    </dgm:pt>
    <dgm:pt modelId="{9AA4F63E-FD32-434C-8A5E-CB8D4C706574}" type="pres">
      <dgm:prSet presAssocID="{B5B0600E-6D94-4B47-8BD0-735F82C601A4}" presName="vert1" presStyleCnt="0"/>
      <dgm:spPr/>
    </dgm:pt>
    <dgm:pt modelId="{16096717-4049-4708-86F6-ED9FECB61CF3}" type="pres">
      <dgm:prSet presAssocID="{9ED918FF-F816-4574-8EDA-2DBB32111F49}" presName="thickLine" presStyleLbl="alignNode1" presStyleIdx="1" presStyleCnt="8"/>
      <dgm:spPr/>
    </dgm:pt>
    <dgm:pt modelId="{74C56976-A035-4C5B-8C8D-70EA8CADD760}" type="pres">
      <dgm:prSet presAssocID="{9ED918FF-F816-4574-8EDA-2DBB32111F49}" presName="horz1" presStyleCnt="0"/>
      <dgm:spPr/>
    </dgm:pt>
    <dgm:pt modelId="{D72F8000-A42D-408A-BDD6-E307EE67A91A}" type="pres">
      <dgm:prSet presAssocID="{9ED918FF-F816-4574-8EDA-2DBB32111F49}" presName="tx1" presStyleLbl="revTx" presStyleIdx="1" presStyleCnt="8"/>
      <dgm:spPr/>
    </dgm:pt>
    <dgm:pt modelId="{FD91ADD5-EB92-4AA1-BD81-C27A73E4FBD7}" type="pres">
      <dgm:prSet presAssocID="{9ED918FF-F816-4574-8EDA-2DBB32111F49}" presName="vert1" presStyleCnt="0"/>
      <dgm:spPr/>
    </dgm:pt>
    <dgm:pt modelId="{BF564591-17E5-44DC-A8A3-35E371711369}" type="pres">
      <dgm:prSet presAssocID="{9C80AD70-7898-4AF7-8F20-55287AF45393}" presName="thickLine" presStyleLbl="alignNode1" presStyleIdx="2" presStyleCnt="8"/>
      <dgm:spPr/>
    </dgm:pt>
    <dgm:pt modelId="{BBA4664A-D4C6-4103-8CFA-0157DA84F373}" type="pres">
      <dgm:prSet presAssocID="{9C80AD70-7898-4AF7-8F20-55287AF45393}" presName="horz1" presStyleCnt="0"/>
      <dgm:spPr/>
    </dgm:pt>
    <dgm:pt modelId="{0BE7C2BF-9EE5-459A-AEB5-3F0432B031E8}" type="pres">
      <dgm:prSet presAssocID="{9C80AD70-7898-4AF7-8F20-55287AF45393}" presName="tx1" presStyleLbl="revTx" presStyleIdx="2" presStyleCnt="8"/>
      <dgm:spPr/>
    </dgm:pt>
    <dgm:pt modelId="{426184D0-3D6C-4437-B415-A9EB30AF3AF8}" type="pres">
      <dgm:prSet presAssocID="{9C80AD70-7898-4AF7-8F20-55287AF45393}" presName="vert1" presStyleCnt="0"/>
      <dgm:spPr/>
    </dgm:pt>
    <dgm:pt modelId="{7817E5D2-88C8-42E2-923F-CF51D4D86254}" type="pres">
      <dgm:prSet presAssocID="{87BC5800-3F8A-437C-8CAD-A0BCA6350C0A}" presName="thickLine" presStyleLbl="alignNode1" presStyleIdx="3" presStyleCnt="8"/>
      <dgm:spPr/>
    </dgm:pt>
    <dgm:pt modelId="{D4B7B87E-B1A3-4D2F-8AF5-6CC4A5AD632A}" type="pres">
      <dgm:prSet presAssocID="{87BC5800-3F8A-437C-8CAD-A0BCA6350C0A}" presName="horz1" presStyleCnt="0"/>
      <dgm:spPr/>
    </dgm:pt>
    <dgm:pt modelId="{CDC38C5C-E853-4818-ACD2-8F2294A80C27}" type="pres">
      <dgm:prSet presAssocID="{87BC5800-3F8A-437C-8CAD-A0BCA6350C0A}" presName="tx1" presStyleLbl="revTx" presStyleIdx="3" presStyleCnt="8"/>
      <dgm:spPr/>
    </dgm:pt>
    <dgm:pt modelId="{1E519612-4106-41A3-9CDC-2DF3DB74C032}" type="pres">
      <dgm:prSet presAssocID="{87BC5800-3F8A-437C-8CAD-A0BCA6350C0A}" presName="vert1" presStyleCnt="0"/>
      <dgm:spPr/>
    </dgm:pt>
    <dgm:pt modelId="{19215FD8-644C-46D4-874D-110FE97EB3B4}" type="pres">
      <dgm:prSet presAssocID="{87533E2A-C4BE-49B2-BC7B-30EBA2EA5B6B}" presName="thickLine" presStyleLbl="alignNode1" presStyleIdx="4" presStyleCnt="8"/>
      <dgm:spPr/>
    </dgm:pt>
    <dgm:pt modelId="{2372D6EC-4C7B-4DB8-ABA6-C33087A35B19}" type="pres">
      <dgm:prSet presAssocID="{87533E2A-C4BE-49B2-BC7B-30EBA2EA5B6B}" presName="horz1" presStyleCnt="0"/>
      <dgm:spPr/>
    </dgm:pt>
    <dgm:pt modelId="{BE8C4B76-C152-4314-A17F-B39BB809FCB3}" type="pres">
      <dgm:prSet presAssocID="{87533E2A-C4BE-49B2-BC7B-30EBA2EA5B6B}" presName="tx1" presStyleLbl="revTx" presStyleIdx="4" presStyleCnt="8"/>
      <dgm:spPr/>
    </dgm:pt>
    <dgm:pt modelId="{F3FA6F8A-48BE-4634-940A-CC4DA1378460}" type="pres">
      <dgm:prSet presAssocID="{87533E2A-C4BE-49B2-BC7B-30EBA2EA5B6B}" presName="vert1" presStyleCnt="0"/>
      <dgm:spPr/>
    </dgm:pt>
    <dgm:pt modelId="{83885A63-1C5E-48C8-ACE4-8023B95D7509}" type="pres">
      <dgm:prSet presAssocID="{30A1C4CF-13D7-4F36-88E4-A1B46A85DC6C}" presName="thickLine" presStyleLbl="alignNode1" presStyleIdx="5" presStyleCnt="8"/>
      <dgm:spPr/>
    </dgm:pt>
    <dgm:pt modelId="{BE958906-81D1-4834-86D1-22710FFB4918}" type="pres">
      <dgm:prSet presAssocID="{30A1C4CF-13D7-4F36-88E4-A1B46A85DC6C}" presName="horz1" presStyleCnt="0"/>
      <dgm:spPr/>
    </dgm:pt>
    <dgm:pt modelId="{2FDCDEFB-EB9B-4E47-9548-0B7A05ABA5A5}" type="pres">
      <dgm:prSet presAssocID="{30A1C4CF-13D7-4F36-88E4-A1B46A85DC6C}" presName="tx1" presStyleLbl="revTx" presStyleIdx="5" presStyleCnt="8"/>
      <dgm:spPr/>
    </dgm:pt>
    <dgm:pt modelId="{C11B4FEF-0AF8-41C2-A7B8-2F7DAD2CB3B5}" type="pres">
      <dgm:prSet presAssocID="{30A1C4CF-13D7-4F36-88E4-A1B46A85DC6C}" presName="vert1" presStyleCnt="0"/>
      <dgm:spPr/>
    </dgm:pt>
    <dgm:pt modelId="{3CC75579-4EFC-4924-9379-79A1AED999E4}" type="pres">
      <dgm:prSet presAssocID="{EDC223E2-12D3-4717-9E3B-F2DAF80A63A1}" presName="thickLine" presStyleLbl="alignNode1" presStyleIdx="6" presStyleCnt="8"/>
      <dgm:spPr/>
    </dgm:pt>
    <dgm:pt modelId="{D74C5C6A-BF22-408E-BD26-28B1E4BE6F23}" type="pres">
      <dgm:prSet presAssocID="{EDC223E2-12D3-4717-9E3B-F2DAF80A63A1}" presName="horz1" presStyleCnt="0"/>
      <dgm:spPr/>
    </dgm:pt>
    <dgm:pt modelId="{FD5371AF-70A9-4E21-B156-69AD71FF5C27}" type="pres">
      <dgm:prSet presAssocID="{EDC223E2-12D3-4717-9E3B-F2DAF80A63A1}" presName="tx1" presStyleLbl="revTx" presStyleIdx="6" presStyleCnt="8"/>
      <dgm:spPr/>
    </dgm:pt>
    <dgm:pt modelId="{4993C728-EC09-456C-AB3D-A8749EF98643}" type="pres">
      <dgm:prSet presAssocID="{EDC223E2-12D3-4717-9E3B-F2DAF80A63A1}" presName="vert1" presStyleCnt="0"/>
      <dgm:spPr/>
    </dgm:pt>
    <dgm:pt modelId="{D1DD4BF6-3BC9-48CE-8F58-635D10C7AEB0}" type="pres">
      <dgm:prSet presAssocID="{C29BD0DE-6A12-4AD4-8F2E-FCD881CBAF06}" presName="thickLine" presStyleLbl="alignNode1" presStyleIdx="7" presStyleCnt="8"/>
      <dgm:spPr/>
    </dgm:pt>
    <dgm:pt modelId="{0CFCF309-669F-49DF-A3AB-6C6A3BADE12A}" type="pres">
      <dgm:prSet presAssocID="{C29BD0DE-6A12-4AD4-8F2E-FCD881CBAF06}" presName="horz1" presStyleCnt="0"/>
      <dgm:spPr/>
    </dgm:pt>
    <dgm:pt modelId="{37A762F6-4F9C-4DA1-AB61-8E4671BF72B1}" type="pres">
      <dgm:prSet presAssocID="{C29BD0DE-6A12-4AD4-8F2E-FCD881CBAF06}" presName="tx1" presStyleLbl="revTx" presStyleIdx="7" presStyleCnt="8"/>
      <dgm:spPr/>
    </dgm:pt>
    <dgm:pt modelId="{F2187720-7180-45E3-A23F-940F6642E152}" type="pres">
      <dgm:prSet presAssocID="{C29BD0DE-6A12-4AD4-8F2E-FCD881CBAF06}" presName="vert1" presStyleCnt="0"/>
      <dgm:spPr/>
    </dgm:pt>
  </dgm:ptLst>
  <dgm:cxnLst>
    <dgm:cxn modelId="{039BB306-A11F-43A4-8ED0-565BB072EBA8}" srcId="{23A1A85E-6B36-4799-9F1D-929D553D11A7}" destId="{B5B0600E-6D94-4B47-8BD0-735F82C601A4}" srcOrd="0" destOrd="0" parTransId="{16E7CE00-BC86-4135-A73A-2DACCE300CAE}" sibTransId="{FC103210-2DFA-4FAF-91E4-440C19C2D6A0}"/>
    <dgm:cxn modelId="{3A0BCE0E-374F-4DFD-820C-557F2E07BBBA}" type="presOf" srcId="{87533E2A-C4BE-49B2-BC7B-30EBA2EA5B6B}" destId="{BE8C4B76-C152-4314-A17F-B39BB809FCB3}" srcOrd="0" destOrd="0" presId="urn:microsoft.com/office/officeart/2008/layout/LinedList"/>
    <dgm:cxn modelId="{D7E95F10-7FEF-4435-B573-3F2FAC36EE06}" type="presOf" srcId="{23A1A85E-6B36-4799-9F1D-929D553D11A7}" destId="{54D77C54-454F-4D4C-8F48-FACCD9BBFA90}" srcOrd="0" destOrd="0" presId="urn:microsoft.com/office/officeart/2008/layout/LinedList"/>
    <dgm:cxn modelId="{2503BF20-AF2D-4501-B2E9-CAC23A68500E}" srcId="{23A1A85E-6B36-4799-9F1D-929D553D11A7}" destId="{87BC5800-3F8A-437C-8CAD-A0BCA6350C0A}" srcOrd="3" destOrd="0" parTransId="{44A3AAE6-972F-4220-8591-1B8BB9D97DB7}" sibTransId="{20E46E3C-C219-4656-826C-9D2CC192B854}"/>
    <dgm:cxn modelId="{7BC05939-0E20-40E2-95D0-EDF616827628}" type="presOf" srcId="{30A1C4CF-13D7-4F36-88E4-A1B46A85DC6C}" destId="{2FDCDEFB-EB9B-4E47-9548-0B7A05ABA5A5}" srcOrd="0" destOrd="0" presId="urn:microsoft.com/office/officeart/2008/layout/LinedList"/>
    <dgm:cxn modelId="{B723463B-C90D-4C3D-836C-613FB1BBB53E}" srcId="{23A1A85E-6B36-4799-9F1D-929D553D11A7}" destId="{C29BD0DE-6A12-4AD4-8F2E-FCD881CBAF06}" srcOrd="7" destOrd="0" parTransId="{DB4F5A9C-94D8-4738-93DF-316571DA6B41}" sibTransId="{0E27F2A3-821C-4A55-AB16-70FDD66AEEA6}"/>
    <dgm:cxn modelId="{36164645-C3F8-434A-A5D1-DEF7A622BF39}" type="presOf" srcId="{EDC223E2-12D3-4717-9E3B-F2DAF80A63A1}" destId="{FD5371AF-70A9-4E21-B156-69AD71FF5C27}" srcOrd="0" destOrd="0" presId="urn:microsoft.com/office/officeart/2008/layout/LinedList"/>
    <dgm:cxn modelId="{0CBB8F70-FBF7-4A79-A440-B3D66B22CE75}" type="presOf" srcId="{B5B0600E-6D94-4B47-8BD0-735F82C601A4}" destId="{D4AB020D-AFFC-46CA-A6F5-B17D3179D835}" srcOrd="0" destOrd="0" presId="urn:microsoft.com/office/officeart/2008/layout/LinedList"/>
    <dgm:cxn modelId="{30D01F72-2FC1-4096-8546-EC4E510EF12A}" srcId="{23A1A85E-6B36-4799-9F1D-929D553D11A7}" destId="{30A1C4CF-13D7-4F36-88E4-A1B46A85DC6C}" srcOrd="5" destOrd="0" parTransId="{40315F1D-070C-4A79-9A9C-A006F31262EC}" sibTransId="{FBBD7253-14B3-40CD-9A6E-CAB808CD81C1}"/>
    <dgm:cxn modelId="{C320C173-A107-4207-A80C-83F91F853C5A}" type="presOf" srcId="{C29BD0DE-6A12-4AD4-8F2E-FCD881CBAF06}" destId="{37A762F6-4F9C-4DA1-AB61-8E4671BF72B1}" srcOrd="0" destOrd="0" presId="urn:microsoft.com/office/officeart/2008/layout/LinedList"/>
    <dgm:cxn modelId="{34197076-80D1-4997-9448-63E617F1C37D}" type="presOf" srcId="{87BC5800-3F8A-437C-8CAD-A0BCA6350C0A}" destId="{CDC38C5C-E853-4818-ACD2-8F2294A80C27}" srcOrd="0" destOrd="0" presId="urn:microsoft.com/office/officeart/2008/layout/LinedList"/>
    <dgm:cxn modelId="{C8F00A99-71F0-4F9E-8F08-4919176310EC}" srcId="{23A1A85E-6B36-4799-9F1D-929D553D11A7}" destId="{9ED918FF-F816-4574-8EDA-2DBB32111F49}" srcOrd="1" destOrd="0" parTransId="{78B38C3D-8E62-4B45-B64C-FAB237A925CC}" sibTransId="{EA093137-FA0B-4452-B9E4-F8717FA6AA1F}"/>
    <dgm:cxn modelId="{9AF8DD9C-2A5E-41E9-AA8E-512D37AD5201}" srcId="{23A1A85E-6B36-4799-9F1D-929D553D11A7}" destId="{87533E2A-C4BE-49B2-BC7B-30EBA2EA5B6B}" srcOrd="4" destOrd="0" parTransId="{F8ADDED5-5802-47EA-A321-ACCBCDAEE0C6}" sibTransId="{6D34D4CD-E62B-425B-9FB8-05AE5E50AAE0}"/>
    <dgm:cxn modelId="{91DD5B9D-D247-40E6-B154-74A36CF3169D}" srcId="{23A1A85E-6B36-4799-9F1D-929D553D11A7}" destId="{9C80AD70-7898-4AF7-8F20-55287AF45393}" srcOrd="2" destOrd="0" parTransId="{8B3BF548-FD8A-4466-9CB1-C704A67C7234}" sibTransId="{9A438F26-6CB8-41B2-B5CA-666EC8F9964C}"/>
    <dgm:cxn modelId="{21B6129F-DEB8-43FA-8278-1C156CE464C4}" type="presOf" srcId="{9ED918FF-F816-4574-8EDA-2DBB32111F49}" destId="{D72F8000-A42D-408A-BDD6-E307EE67A91A}" srcOrd="0" destOrd="0" presId="urn:microsoft.com/office/officeart/2008/layout/LinedList"/>
    <dgm:cxn modelId="{A65B22E2-771F-4246-BC88-BC64A359FE59}" type="presOf" srcId="{9C80AD70-7898-4AF7-8F20-55287AF45393}" destId="{0BE7C2BF-9EE5-459A-AEB5-3F0432B031E8}" srcOrd="0" destOrd="0" presId="urn:microsoft.com/office/officeart/2008/layout/LinedList"/>
    <dgm:cxn modelId="{55641FED-35A2-4115-A1BA-C1BF102AAA21}" srcId="{23A1A85E-6B36-4799-9F1D-929D553D11A7}" destId="{EDC223E2-12D3-4717-9E3B-F2DAF80A63A1}" srcOrd="6" destOrd="0" parTransId="{267B65D0-837D-443D-89E3-13A3619026C5}" sibTransId="{1A31F8D3-97FA-4EC0-8797-8CD6066FADC1}"/>
    <dgm:cxn modelId="{0AF89C64-1592-474B-8DA9-371ABB40BA8F}" type="presParOf" srcId="{54D77C54-454F-4D4C-8F48-FACCD9BBFA90}" destId="{7ADDA5B1-EAAC-410F-B342-1E153C265703}" srcOrd="0" destOrd="0" presId="urn:microsoft.com/office/officeart/2008/layout/LinedList"/>
    <dgm:cxn modelId="{11C25581-12C9-4E00-8AFC-A7413409DCF1}" type="presParOf" srcId="{54D77C54-454F-4D4C-8F48-FACCD9BBFA90}" destId="{AD5C134A-CE30-45C9-BA24-84E64A23A407}" srcOrd="1" destOrd="0" presId="urn:microsoft.com/office/officeart/2008/layout/LinedList"/>
    <dgm:cxn modelId="{C0EE51E9-94FA-4D8C-9EDC-971C88AE51B0}" type="presParOf" srcId="{AD5C134A-CE30-45C9-BA24-84E64A23A407}" destId="{D4AB020D-AFFC-46CA-A6F5-B17D3179D835}" srcOrd="0" destOrd="0" presId="urn:microsoft.com/office/officeart/2008/layout/LinedList"/>
    <dgm:cxn modelId="{F4A5BC9F-1E48-4AEB-BD4F-77E31ABFA4C7}" type="presParOf" srcId="{AD5C134A-CE30-45C9-BA24-84E64A23A407}" destId="{9AA4F63E-FD32-434C-8A5E-CB8D4C706574}" srcOrd="1" destOrd="0" presId="urn:microsoft.com/office/officeart/2008/layout/LinedList"/>
    <dgm:cxn modelId="{63384AF5-12CF-4BBB-8190-9BF9F29BA282}" type="presParOf" srcId="{54D77C54-454F-4D4C-8F48-FACCD9BBFA90}" destId="{16096717-4049-4708-86F6-ED9FECB61CF3}" srcOrd="2" destOrd="0" presId="urn:microsoft.com/office/officeart/2008/layout/LinedList"/>
    <dgm:cxn modelId="{CD10B7B4-AF2D-414B-B2E1-3DC1D0D7230D}" type="presParOf" srcId="{54D77C54-454F-4D4C-8F48-FACCD9BBFA90}" destId="{74C56976-A035-4C5B-8C8D-70EA8CADD760}" srcOrd="3" destOrd="0" presId="urn:microsoft.com/office/officeart/2008/layout/LinedList"/>
    <dgm:cxn modelId="{37E1F21B-10DF-4DA0-B107-4D25DCAE446E}" type="presParOf" srcId="{74C56976-A035-4C5B-8C8D-70EA8CADD760}" destId="{D72F8000-A42D-408A-BDD6-E307EE67A91A}" srcOrd="0" destOrd="0" presId="urn:microsoft.com/office/officeart/2008/layout/LinedList"/>
    <dgm:cxn modelId="{F2AB7995-AC30-4519-A72A-1C9719B81CCE}" type="presParOf" srcId="{74C56976-A035-4C5B-8C8D-70EA8CADD760}" destId="{FD91ADD5-EB92-4AA1-BD81-C27A73E4FBD7}" srcOrd="1" destOrd="0" presId="urn:microsoft.com/office/officeart/2008/layout/LinedList"/>
    <dgm:cxn modelId="{108721D3-089B-435C-82EE-FF9485F2DE31}" type="presParOf" srcId="{54D77C54-454F-4D4C-8F48-FACCD9BBFA90}" destId="{BF564591-17E5-44DC-A8A3-35E371711369}" srcOrd="4" destOrd="0" presId="urn:microsoft.com/office/officeart/2008/layout/LinedList"/>
    <dgm:cxn modelId="{5F27F430-2EBE-49ED-ABB0-0372E8703497}" type="presParOf" srcId="{54D77C54-454F-4D4C-8F48-FACCD9BBFA90}" destId="{BBA4664A-D4C6-4103-8CFA-0157DA84F373}" srcOrd="5" destOrd="0" presId="urn:microsoft.com/office/officeart/2008/layout/LinedList"/>
    <dgm:cxn modelId="{212E033D-DBB8-49FC-BD00-AA1AC4EEDF88}" type="presParOf" srcId="{BBA4664A-D4C6-4103-8CFA-0157DA84F373}" destId="{0BE7C2BF-9EE5-459A-AEB5-3F0432B031E8}" srcOrd="0" destOrd="0" presId="urn:microsoft.com/office/officeart/2008/layout/LinedList"/>
    <dgm:cxn modelId="{08D18043-6082-4BC4-AB7B-BACB80717CE1}" type="presParOf" srcId="{BBA4664A-D4C6-4103-8CFA-0157DA84F373}" destId="{426184D0-3D6C-4437-B415-A9EB30AF3AF8}" srcOrd="1" destOrd="0" presId="urn:microsoft.com/office/officeart/2008/layout/LinedList"/>
    <dgm:cxn modelId="{E30F2EDF-04FE-4809-88E5-45C056BA4030}" type="presParOf" srcId="{54D77C54-454F-4D4C-8F48-FACCD9BBFA90}" destId="{7817E5D2-88C8-42E2-923F-CF51D4D86254}" srcOrd="6" destOrd="0" presId="urn:microsoft.com/office/officeart/2008/layout/LinedList"/>
    <dgm:cxn modelId="{638BC5AA-7A4C-4397-8247-5197305E8F98}" type="presParOf" srcId="{54D77C54-454F-4D4C-8F48-FACCD9BBFA90}" destId="{D4B7B87E-B1A3-4D2F-8AF5-6CC4A5AD632A}" srcOrd="7" destOrd="0" presId="urn:microsoft.com/office/officeart/2008/layout/LinedList"/>
    <dgm:cxn modelId="{785ABC5C-4C8F-4336-AE64-078346D507A5}" type="presParOf" srcId="{D4B7B87E-B1A3-4D2F-8AF5-6CC4A5AD632A}" destId="{CDC38C5C-E853-4818-ACD2-8F2294A80C27}" srcOrd="0" destOrd="0" presId="urn:microsoft.com/office/officeart/2008/layout/LinedList"/>
    <dgm:cxn modelId="{2FA550F2-F557-477E-8276-D5ECA72B07C4}" type="presParOf" srcId="{D4B7B87E-B1A3-4D2F-8AF5-6CC4A5AD632A}" destId="{1E519612-4106-41A3-9CDC-2DF3DB74C032}" srcOrd="1" destOrd="0" presId="urn:microsoft.com/office/officeart/2008/layout/LinedList"/>
    <dgm:cxn modelId="{7D303CB1-B76D-4039-8BCA-62FC5F7B3FD2}" type="presParOf" srcId="{54D77C54-454F-4D4C-8F48-FACCD9BBFA90}" destId="{19215FD8-644C-46D4-874D-110FE97EB3B4}" srcOrd="8" destOrd="0" presId="urn:microsoft.com/office/officeart/2008/layout/LinedList"/>
    <dgm:cxn modelId="{C908DBE5-E4C7-479A-90D0-02D9FF0857E9}" type="presParOf" srcId="{54D77C54-454F-4D4C-8F48-FACCD9BBFA90}" destId="{2372D6EC-4C7B-4DB8-ABA6-C33087A35B19}" srcOrd="9" destOrd="0" presId="urn:microsoft.com/office/officeart/2008/layout/LinedList"/>
    <dgm:cxn modelId="{A8D11876-B4A9-4620-B860-A26396C5D0DE}" type="presParOf" srcId="{2372D6EC-4C7B-4DB8-ABA6-C33087A35B19}" destId="{BE8C4B76-C152-4314-A17F-B39BB809FCB3}" srcOrd="0" destOrd="0" presId="urn:microsoft.com/office/officeart/2008/layout/LinedList"/>
    <dgm:cxn modelId="{FD38335F-29CA-4D65-87C5-8818F846965D}" type="presParOf" srcId="{2372D6EC-4C7B-4DB8-ABA6-C33087A35B19}" destId="{F3FA6F8A-48BE-4634-940A-CC4DA1378460}" srcOrd="1" destOrd="0" presId="urn:microsoft.com/office/officeart/2008/layout/LinedList"/>
    <dgm:cxn modelId="{CF2DB86E-A67E-4E72-8022-1D54F697F1C9}" type="presParOf" srcId="{54D77C54-454F-4D4C-8F48-FACCD9BBFA90}" destId="{83885A63-1C5E-48C8-ACE4-8023B95D7509}" srcOrd="10" destOrd="0" presId="urn:microsoft.com/office/officeart/2008/layout/LinedList"/>
    <dgm:cxn modelId="{4AF89756-6605-4D72-878F-FF11D8E5B02E}" type="presParOf" srcId="{54D77C54-454F-4D4C-8F48-FACCD9BBFA90}" destId="{BE958906-81D1-4834-86D1-22710FFB4918}" srcOrd="11" destOrd="0" presId="urn:microsoft.com/office/officeart/2008/layout/LinedList"/>
    <dgm:cxn modelId="{D7E8B92B-4D9F-41AF-B35C-5274B457F237}" type="presParOf" srcId="{BE958906-81D1-4834-86D1-22710FFB4918}" destId="{2FDCDEFB-EB9B-4E47-9548-0B7A05ABA5A5}" srcOrd="0" destOrd="0" presId="urn:microsoft.com/office/officeart/2008/layout/LinedList"/>
    <dgm:cxn modelId="{E30DD5CF-4ECF-453D-850B-71D4D8C23943}" type="presParOf" srcId="{BE958906-81D1-4834-86D1-22710FFB4918}" destId="{C11B4FEF-0AF8-41C2-A7B8-2F7DAD2CB3B5}" srcOrd="1" destOrd="0" presId="urn:microsoft.com/office/officeart/2008/layout/LinedList"/>
    <dgm:cxn modelId="{FB699002-41EA-4FB9-B7FF-E4C8A2B65260}" type="presParOf" srcId="{54D77C54-454F-4D4C-8F48-FACCD9BBFA90}" destId="{3CC75579-4EFC-4924-9379-79A1AED999E4}" srcOrd="12" destOrd="0" presId="urn:microsoft.com/office/officeart/2008/layout/LinedList"/>
    <dgm:cxn modelId="{28721571-DA2F-44A2-8F44-847FDA5DDAD8}" type="presParOf" srcId="{54D77C54-454F-4D4C-8F48-FACCD9BBFA90}" destId="{D74C5C6A-BF22-408E-BD26-28B1E4BE6F23}" srcOrd="13" destOrd="0" presId="urn:microsoft.com/office/officeart/2008/layout/LinedList"/>
    <dgm:cxn modelId="{182F6220-63D4-4518-A789-B0866B9BEE1B}" type="presParOf" srcId="{D74C5C6A-BF22-408E-BD26-28B1E4BE6F23}" destId="{FD5371AF-70A9-4E21-B156-69AD71FF5C27}" srcOrd="0" destOrd="0" presId="urn:microsoft.com/office/officeart/2008/layout/LinedList"/>
    <dgm:cxn modelId="{E8D0057A-5889-41A1-9FA2-894AF53E481B}" type="presParOf" srcId="{D74C5C6A-BF22-408E-BD26-28B1E4BE6F23}" destId="{4993C728-EC09-456C-AB3D-A8749EF98643}" srcOrd="1" destOrd="0" presId="urn:microsoft.com/office/officeart/2008/layout/LinedList"/>
    <dgm:cxn modelId="{DD177BCF-6661-45DF-B51C-42AC3777E66F}" type="presParOf" srcId="{54D77C54-454F-4D4C-8F48-FACCD9BBFA90}" destId="{D1DD4BF6-3BC9-48CE-8F58-635D10C7AEB0}" srcOrd="14" destOrd="0" presId="urn:microsoft.com/office/officeart/2008/layout/LinedList"/>
    <dgm:cxn modelId="{4278B68B-94CD-492F-9F14-B9B429F745B6}" type="presParOf" srcId="{54D77C54-454F-4D4C-8F48-FACCD9BBFA90}" destId="{0CFCF309-669F-49DF-A3AB-6C6A3BADE12A}" srcOrd="15" destOrd="0" presId="urn:microsoft.com/office/officeart/2008/layout/LinedList"/>
    <dgm:cxn modelId="{C0252389-5F4E-41C9-9E81-81BB665CF4EE}" type="presParOf" srcId="{0CFCF309-669F-49DF-A3AB-6C6A3BADE12A}" destId="{37A762F6-4F9C-4DA1-AB61-8E4671BF72B1}" srcOrd="0" destOrd="0" presId="urn:microsoft.com/office/officeart/2008/layout/LinedList"/>
    <dgm:cxn modelId="{81652F6E-395C-41AD-8F1B-2717EB3C2EB3}" type="presParOf" srcId="{0CFCF309-669F-49DF-A3AB-6C6A3BADE12A}" destId="{F2187720-7180-45E3-A23F-940F6642E15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2245D-A991-4E11-9B68-888A9CB01A30}">
      <dsp:nvSpPr>
        <dsp:cNvPr id="0" name=""/>
        <dsp:cNvSpPr/>
      </dsp:nvSpPr>
      <dsp:spPr>
        <a:xfrm rot="5400000">
          <a:off x="555427" y="341234"/>
          <a:ext cx="529277" cy="641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D77CD3-E27A-407A-9074-5E3761777C5E}">
      <dsp:nvSpPr>
        <dsp:cNvPr id="0" name=""/>
        <dsp:cNvSpPr/>
      </dsp:nvSpPr>
      <dsp:spPr>
        <a:xfrm>
          <a:off x="674916" y="98"/>
          <a:ext cx="712676" cy="4276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u="sng" kern="1200"/>
            <a:t>Multifaceted Approach for a Greener Future</a:t>
          </a:r>
          <a:r>
            <a:rPr lang="en-US" sz="500" kern="1200"/>
            <a:t>:</a:t>
          </a:r>
        </a:p>
      </dsp:txBody>
      <dsp:txXfrm>
        <a:off x="687440" y="12622"/>
        <a:ext cx="687628" cy="402557"/>
      </dsp:txXfrm>
    </dsp:sp>
    <dsp:sp modelId="{EDC896D0-39C0-4A36-9290-E4630351DDEF}">
      <dsp:nvSpPr>
        <dsp:cNvPr id="0" name=""/>
        <dsp:cNvSpPr/>
      </dsp:nvSpPr>
      <dsp:spPr>
        <a:xfrm rot="5400000">
          <a:off x="555427" y="875741"/>
          <a:ext cx="529277" cy="641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FB67E9-E2EF-4748-9DDB-52DE6A862E12}">
      <dsp:nvSpPr>
        <dsp:cNvPr id="0" name=""/>
        <dsp:cNvSpPr/>
      </dsp:nvSpPr>
      <dsp:spPr>
        <a:xfrm>
          <a:off x="674916" y="534605"/>
          <a:ext cx="712676" cy="4276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Aims to unite individuals, businesses, and local authorities in a shared mission for sustainable waste management.</a:t>
          </a:r>
        </a:p>
      </dsp:txBody>
      <dsp:txXfrm>
        <a:off x="687440" y="547129"/>
        <a:ext cx="687628" cy="402557"/>
      </dsp:txXfrm>
    </dsp:sp>
    <dsp:sp modelId="{D0F955B4-A4E2-44FA-ACAE-6CD58C69EBA7}">
      <dsp:nvSpPr>
        <dsp:cNvPr id="0" name=""/>
        <dsp:cNvSpPr/>
      </dsp:nvSpPr>
      <dsp:spPr>
        <a:xfrm rot="5400000">
          <a:off x="555427" y="1410249"/>
          <a:ext cx="529277" cy="641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5303CD-6AD7-47AE-87BD-559A29ECE98E}">
      <dsp:nvSpPr>
        <dsp:cNvPr id="0" name=""/>
        <dsp:cNvSpPr/>
      </dsp:nvSpPr>
      <dsp:spPr>
        <a:xfrm>
          <a:off x="674916" y="1069113"/>
          <a:ext cx="712676" cy="4276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The platform serves as an ecosystem that transforms waste into opportunities for a cleaner, greener future.</a:t>
          </a:r>
        </a:p>
      </dsp:txBody>
      <dsp:txXfrm>
        <a:off x="687440" y="1081637"/>
        <a:ext cx="687628" cy="402557"/>
      </dsp:txXfrm>
    </dsp:sp>
    <dsp:sp modelId="{4B091806-58DB-49FF-971A-F6F56AE7B0AB}">
      <dsp:nvSpPr>
        <dsp:cNvPr id="0" name=""/>
        <dsp:cNvSpPr/>
      </dsp:nvSpPr>
      <dsp:spPr>
        <a:xfrm>
          <a:off x="822681" y="1677502"/>
          <a:ext cx="942630" cy="641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9E5DC3-6415-419C-BDC8-B7182F5551B8}">
      <dsp:nvSpPr>
        <dsp:cNvPr id="0" name=""/>
        <dsp:cNvSpPr/>
      </dsp:nvSpPr>
      <dsp:spPr>
        <a:xfrm>
          <a:off x="674916" y="1603620"/>
          <a:ext cx="712676" cy="4276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u="sng" kern="1200"/>
            <a:t>Circular Economy Promotion</a:t>
          </a:r>
          <a:r>
            <a:rPr lang="en-US" sz="500" kern="1200"/>
            <a:t>:</a:t>
          </a:r>
        </a:p>
      </dsp:txBody>
      <dsp:txXfrm>
        <a:off x="687440" y="1616144"/>
        <a:ext cx="687628" cy="402557"/>
      </dsp:txXfrm>
    </dsp:sp>
    <dsp:sp modelId="{4D447A87-0A46-4544-97E7-B2449236C90D}">
      <dsp:nvSpPr>
        <dsp:cNvPr id="0" name=""/>
        <dsp:cNvSpPr/>
      </dsp:nvSpPr>
      <dsp:spPr>
        <a:xfrm rot="16200000">
          <a:off x="1503287" y="1410249"/>
          <a:ext cx="529277" cy="641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DCBBB8-76C3-4E1C-B4BE-E015752F0C24}">
      <dsp:nvSpPr>
        <dsp:cNvPr id="0" name=""/>
        <dsp:cNvSpPr/>
      </dsp:nvSpPr>
      <dsp:spPr>
        <a:xfrm>
          <a:off x="1622776" y="1603620"/>
          <a:ext cx="712676" cy="4276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Encourages businesses and individuals to buy and sell recycled waste, promoting a circular economy.</a:t>
          </a:r>
        </a:p>
      </dsp:txBody>
      <dsp:txXfrm>
        <a:off x="1635300" y="1616144"/>
        <a:ext cx="687628" cy="402557"/>
      </dsp:txXfrm>
    </dsp:sp>
    <dsp:sp modelId="{118E98CF-7754-4F11-9A5B-758557264BC6}">
      <dsp:nvSpPr>
        <dsp:cNvPr id="0" name=""/>
        <dsp:cNvSpPr/>
      </dsp:nvSpPr>
      <dsp:spPr>
        <a:xfrm rot="16200000">
          <a:off x="1503287" y="875741"/>
          <a:ext cx="529277" cy="641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EDD9CB-2EFD-4F02-8B0F-A683C75EB237}">
      <dsp:nvSpPr>
        <dsp:cNvPr id="0" name=""/>
        <dsp:cNvSpPr/>
      </dsp:nvSpPr>
      <dsp:spPr>
        <a:xfrm>
          <a:off x="1622776" y="1069113"/>
          <a:ext cx="712676" cy="4276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Emphasizes the value of waste materials as resources for creating new products.</a:t>
          </a:r>
        </a:p>
      </dsp:txBody>
      <dsp:txXfrm>
        <a:off x="1635300" y="1081637"/>
        <a:ext cx="687628" cy="402557"/>
      </dsp:txXfrm>
    </dsp:sp>
    <dsp:sp modelId="{A694E44E-49FB-4EB4-96DA-D91C095ED88A}">
      <dsp:nvSpPr>
        <dsp:cNvPr id="0" name=""/>
        <dsp:cNvSpPr/>
      </dsp:nvSpPr>
      <dsp:spPr>
        <a:xfrm rot="16200000">
          <a:off x="1503287" y="341234"/>
          <a:ext cx="529277" cy="641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9B2BED-84BE-4FA0-B58A-6F73A9DF8921}">
      <dsp:nvSpPr>
        <dsp:cNvPr id="0" name=""/>
        <dsp:cNvSpPr/>
      </dsp:nvSpPr>
      <dsp:spPr>
        <a:xfrm>
          <a:off x="1622776" y="534605"/>
          <a:ext cx="712676" cy="4276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u="sng" kern="1200"/>
            <a:t>Sustainability and Eco-Conscious Community</a:t>
          </a:r>
          <a:r>
            <a:rPr lang="en-US" sz="500" kern="1200"/>
            <a:t>:</a:t>
          </a:r>
        </a:p>
      </dsp:txBody>
      <dsp:txXfrm>
        <a:off x="1635300" y="547129"/>
        <a:ext cx="687628" cy="402557"/>
      </dsp:txXfrm>
    </dsp:sp>
    <dsp:sp modelId="{4CB53F52-358D-4FCC-8544-3B5839226081}">
      <dsp:nvSpPr>
        <dsp:cNvPr id="0" name=""/>
        <dsp:cNvSpPr/>
      </dsp:nvSpPr>
      <dsp:spPr>
        <a:xfrm>
          <a:off x="1770540" y="73981"/>
          <a:ext cx="942630" cy="641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675AA5-161C-4D3B-86AA-7D14185A3CCE}">
      <dsp:nvSpPr>
        <dsp:cNvPr id="0" name=""/>
        <dsp:cNvSpPr/>
      </dsp:nvSpPr>
      <dsp:spPr>
        <a:xfrm>
          <a:off x="1622776" y="98"/>
          <a:ext cx="712676" cy="4276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Advocates for sustainable practices and fosters a greener, more eco-conscious community.</a:t>
          </a:r>
        </a:p>
      </dsp:txBody>
      <dsp:txXfrm>
        <a:off x="1635300" y="12622"/>
        <a:ext cx="687628" cy="402557"/>
      </dsp:txXfrm>
    </dsp:sp>
    <dsp:sp modelId="{5A85A172-12E8-4F8F-9B8D-89A00B3EA2FE}">
      <dsp:nvSpPr>
        <dsp:cNvPr id="0" name=""/>
        <dsp:cNvSpPr/>
      </dsp:nvSpPr>
      <dsp:spPr>
        <a:xfrm rot="5400000">
          <a:off x="2451146" y="341234"/>
          <a:ext cx="529277" cy="641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8D18F0-172E-4ABD-8F01-D7A0618D6AA8}">
      <dsp:nvSpPr>
        <dsp:cNvPr id="0" name=""/>
        <dsp:cNvSpPr/>
      </dsp:nvSpPr>
      <dsp:spPr>
        <a:xfrm>
          <a:off x="2570635" y="98"/>
          <a:ext cx="712676" cy="4276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Aligns with the goal of turning waste into a valuable resource.</a:t>
          </a:r>
        </a:p>
      </dsp:txBody>
      <dsp:txXfrm>
        <a:off x="2583159" y="12622"/>
        <a:ext cx="687628" cy="402557"/>
      </dsp:txXfrm>
    </dsp:sp>
    <dsp:sp modelId="{8E829210-1342-4A17-90C5-EC70595E343C}">
      <dsp:nvSpPr>
        <dsp:cNvPr id="0" name=""/>
        <dsp:cNvSpPr/>
      </dsp:nvSpPr>
      <dsp:spPr>
        <a:xfrm rot="5400000">
          <a:off x="2451146" y="875741"/>
          <a:ext cx="529277" cy="641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6D5750-BA55-4F32-8AD3-57D8F21BFD77}">
      <dsp:nvSpPr>
        <dsp:cNvPr id="0" name=""/>
        <dsp:cNvSpPr/>
      </dsp:nvSpPr>
      <dsp:spPr>
        <a:xfrm>
          <a:off x="2570635" y="534605"/>
          <a:ext cx="712676" cy="4276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u="sng" kern="1200"/>
            <a:t>Vision for a Cleaner, Greener Future</a:t>
          </a:r>
          <a:r>
            <a:rPr lang="en-US" sz="500" kern="1200"/>
            <a:t>:</a:t>
          </a:r>
        </a:p>
      </dsp:txBody>
      <dsp:txXfrm>
        <a:off x="2583159" y="547129"/>
        <a:ext cx="687628" cy="402557"/>
      </dsp:txXfrm>
    </dsp:sp>
    <dsp:sp modelId="{8511DA39-DC35-4098-9974-8E69F0FA77C3}">
      <dsp:nvSpPr>
        <dsp:cNvPr id="0" name=""/>
        <dsp:cNvSpPr/>
      </dsp:nvSpPr>
      <dsp:spPr>
        <a:xfrm rot="5400000">
          <a:off x="2451146" y="1410249"/>
          <a:ext cx="529277" cy="641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CA7331-A63C-4672-9928-7FB45D9C8265}">
      <dsp:nvSpPr>
        <dsp:cNvPr id="0" name=""/>
        <dsp:cNvSpPr/>
      </dsp:nvSpPr>
      <dsp:spPr>
        <a:xfrm>
          <a:off x="2570635" y="1069113"/>
          <a:ext cx="712676" cy="4276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Invites participants to join in creating a vibrant ecosystem dedicated to sustainable waste management.</a:t>
          </a:r>
        </a:p>
      </dsp:txBody>
      <dsp:txXfrm>
        <a:off x="2583159" y="1081637"/>
        <a:ext cx="687628" cy="402557"/>
      </dsp:txXfrm>
    </dsp:sp>
    <dsp:sp modelId="{56DE998A-F7D4-47E6-A5B6-274DC0205B7B}">
      <dsp:nvSpPr>
        <dsp:cNvPr id="0" name=""/>
        <dsp:cNvSpPr/>
      </dsp:nvSpPr>
      <dsp:spPr>
        <a:xfrm>
          <a:off x="2718400" y="1677502"/>
          <a:ext cx="942630" cy="641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9A4E55-BB3E-4B08-BFCF-DA95A44A5ACA}">
      <dsp:nvSpPr>
        <dsp:cNvPr id="0" name=""/>
        <dsp:cNvSpPr/>
      </dsp:nvSpPr>
      <dsp:spPr>
        <a:xfrm>
          <a:off x="2570635" y="1603620"/>
          <a:ext cx="712676" cy="4276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A collaborative effort to turn waste into opportunities for a cleaner, greener future.</a:t>
          </a:r>
        </a:p>
      </dsp:txBody>
      <dsp:txXfrm>
        <a:off x="2583159" y="1616144"/>
        <a:ext cx="687628" cy="402557"/>
      </dsp:txXfrm>
    </dsp:sp>
    <dsp:sp modelId="{38315855-0FE9-46B4-AD60-D49928E30AF6}">
      <dsp:nvSpPr>
        <dsp:cNvPr id="0" name=""/>
        <dsp:cNvSpPr/>
      </dsp:nvSpPr>
      <dsp:spPr>
        <a:xfrm>
          <a:off x="3518495" y="1603620"/>
          <a:ext cx="712676" cy="4276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By combining the convenience of technology, the principles of a circular economy, and community engagement, your project aims to revolutionize waste management and contribute to a more sustainable and eco-friendly society.</a:t>
          </a:r>
        </a:p>
      </dsp:txBody>
      <dsp:txXfrm>
        <a:off x="3531019" y="1616144"/>
        <a:ext cx="687628" cy="4025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F002D-4E45-4AE7-BB16-9E91D4B93A24}">
      <dsp:nvSpPr>
        <dsp:cNvPr id="0" name=""/>
        <dsp:cNvSpPr/>
      </dsp:nvSpPr>
      <dsp:spPr>
        <a:xfrm>
          <a:off x="6291672" y="600528"/>
          <a:ext cx="1590997" cy="159107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89708E-C8DF-4C08-BEA8-2302043B25EF}">
      <dsp:nvSpPr>
        <dsp:cNvPr id="0" name=""/>
        <dsp:cNvSpPr/>
      </dsp:nvSpPr>
      <dsp:spPr>
        <a:xfrm>
          <a:off x="6344887" y="653573"/>
          <a:ext cx="1485249" cy="148498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User can shop DIY products made from non biodegradable wastes (like e-waste, plastic) from our marketplace.</a:t>
          </a:r>
        </a:p>
      </dsp:txBody>
      <dsp:txXfrm>
        <a:off x="6557066" y="865754"/>
        <a:ext cx="1060892" cy="1060626"/>
      </dsp:txXfrm>
    </dsp:sp>
    <dsp:sp modelId="{B02BFAA5-ECC9-4805-A5DD-8D6718696572}">
      <dsp:nvSpPr>
        <dsp:cNvPr id="0" name=""/>
        <dsp:cNvSpPr/>
      </dsp:nvSpPr>
      <dsp:spPr>
        <a:xfrm rot="2700000">
          <a:off x="4640624" y="600416"/>
          <a:ext cx="1591023" cy="1591023"/>
        </a:xfrm>
        <a:prstGeom prst="teardrop">
          <a:avLst>
            <a:gd name="adj" fmla="val 1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32162B-D1EA-47A1-9C23-FDB2067EB785}">
      <dsp:nvSpPr>
        <dsp:cNvPr id="0" name=""/>
        <dsp:cNvSpPr/>
      </dsp:nvSpPr>
      <dsp:spPr>
        <a:xfrm>
          <a:off x="4700675" y="653573"/>
          <a:ext cx="1485249" cy="148498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User can get information about nearby recycle factory who recycles non biodegradable wastes and waste vendors to collect wastes from household. User can sell that waste in return of money.</a:t>
          </a:r>
        </a:p>
      </dsp:txBody>
      <dsp:txXfrm>
        <a:off x="4912853" y="865754"/>
        <a:ext cx="1060892" cy="1060626"/>
      </dsp:txXfrm>
    </dsp:sp>
    <dsp:sp modelId="{991D7798-174E-4C51-A88E-40AF68E7489A}">
      <dsp:nvSpPr>
        <dsp:cNvPr id="0" name=""/>
        <dsp:cNvSpPr/>
      </dsp:nvSpPr>
      <dsp:spPr>
        <a:xfrm rot="2700000">
          <a:off x="3003234" y="600416"/>
          <a:ext cx="1591023" cy="1591023"/>
        </a:xfrm>
        <a:prstGeom prst="teardrop">
          <a:avLst>
            <a:gd name="adj" fmla="val 1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EF889D-2C5F-48FE-A9B9-1F4770084C55}">
      <dsp:nvSpPr>
        <dsp:cNvPr id="0" name=""/>
        <dsp:cNvSpPr/>
      </dsp:nvSpPr>
      <dsp:spPr>
        <a:xfrm>
          <a:off x="3056462" y="653573"/>
          <a:ext cx="1485249" cy="148498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User can get ways to reuse or recycle non biodegradable wastes by our AI chatbot powered by OpenAI api just by typing keywords.</a:t>
          </a:r>
        </a:p>
      </dsp:txBody>
      <dsp:txXfrm>
        <a:off x="3268641" y="865754"/>
        <a:ext cx="1060892" cy="1060626"/>
      </dsp:txXfrm>
    </dsp:sp>
    <dsp:sp modelId="{C18E414F-3797-4B3C-A447-626D1EBCD31D}">
      <dsp:nvSpPr>
        <dsp:cNvPr id="0" name=""/>
        <dsp:cNvSpPr/>
      </dsp:nvSpPr>
      <dsp:spPr>
        <a:xfrm rot="2700000">
          <a:off x="1359021" y="600416"/>
          <a:ext cx="1591023" cy="1591023"/>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2910D-4312-4444-837F-129CB2A37985}">
      <dsp:nvSpPr>
        <dsp:cNvPr id="0" name=""/>
        <dsp:cNvSpPr/>
      </dsp:nvSpPr>
      <dsp:spPr>
        <a:xfrm>
          <a:off x="1412250" y="653573"/>
          <a:ext cx="1485249" cy="148498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Identifying non bio-degradable through image screening using Artificial Intelligence (AI) and Machine Learning (ML) and make them reusable or recyclable.</a:t>
          </a:r>
        </a:p>
      </dsp:txBody>
      <dsp:txXfrm>
        <a:off x="1624428" y="865754"/>
        <a:ext cx="1060892" cy="10606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5B8B1-0393-4DD6-90A5-458B40F64DEA}">
      <dsp:nvSpPr>
        <dsp:cNvPr id="0" name=""/>
        <dsp:cNvSpPr/>
      </dsp:nvSpPr>
      <dsp:spPr>
        <a:xfrm>
          <a:off x="150397" y="675"/>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Customer Segments:</a:t>
          </a:r>
        </a:p>
      </dsp:txBody>
      <dsp:txXfrm>
        <a:off x="150397" y="675"/>
        <a:ext cx="1113029" cy="667817"/>
      </dsp:txXfrm>
    </dsp:sp>
    <dsp:sp modelId="{FE79B0C5-6435-4125-99F1-EE7DF4A64A0E}">
      <dsp:nvSpPr>
        <dsp:cNvPr id="0" name=""/>
        <dsp:cNvSpPr/>
      </dsp:nvSpPr>
      <dsp:spPr>
        <a:xfrm>
          <a:off x="1374729" y="675"/>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Residential households</a:t>
          </a:r>
        </a:p>
      </dsp:txBody>
      <dsp:txXfrm>
        <a:off x="1374729" y="675"/>
        <a:ext cx="1113029" cy="667817"/>
      </dsp:txXfrm>
    </dsp:sp>
    <dsp:sp modelId="{95D189EB-A557-4283-9AAE-5B0D7009DFF0}">
      <dsp:nvSpPr>
        <dsp:cNvPr id="0" name=""/>
        <dsp:cNvSpPr/>
      </dsp:nvSpPr>
      <dsp:spPr>
        <a:xfrm>
          <a:off x="2599062" y="675"/>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Commercial establishments</a:t>
          </a:r>
        </a:p>
      </dsp:txBody>
      <dsp:txXfrm>
        <a:off x="2599062" y="675"/>
        <a:ext cx="1113029" cy="667817"/>
      </dsp:txXfrm>
    </dsp:sp>
    <dsp:sp modelId="{3F75F279-E5F7-4ED9-80BA-6849CB9FAEC6}">
      <dsp:nvSpPr>
        <dsp:cNvPr id="0" name=""/>
        <dsp:cNvSpPr/>
      </dsp:nvSpPr>
      <dsp:spPr>
        <a:xfrm>
          <a:off x="3823395" y="675"/>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Municipal waste management agencies</a:t>
          </a:r>
        </a:p>
      </dsp:txBody>
      <dsp:txXfrm>
        <a:off x="3823395" y="675"/>
        <a:ext cx="1113029" cy="667817"/>
      </dsp:txXfrm>
    </dsp:sp>
    <dsp:sp modelId="{4D15AE0B-96CA-4F57-B7A1-711568B66DEA}">
      <dsp:nvSpPr>
        <dsp:cNvPr id="0" name=""/>
        <dsp:cNvSpPr/>
      </dsp:nvSpPr>
      <dsp:spPr>
        <a:xfrm>
          <a:off x="5047728" y="675"/>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Customer Jobs:</a:t>
          </a:r>
        </a:p>
      </dsp:txBody>
      <dsp:txXfrm>
        <a:off x="5047728" y="675"/>
        <a:ext cx="1113029" cy="667817"/>
      </dsp:txXfrm>
    </dsp:sp>
    <dsp:sp modelId="{EEFBA81C-CB7A-42AD-AB60-3914D3EE7CFC}">
      <dsp:nvSpPr>
        <dsp:cNvPr id="0" name=""/>
        <dsp:cNvSpPr/>
      </dsp:nvSpPr>
      <dsp:spPr>
        <a:xfrm>
          <a:off x="6272061" y="675"/>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Efficient waste disposal</a:t>
          </a:r>
        </a:p>
      </dsp:txBody>
      <dsp:txXfrm>
        <a:off x="6272061" y="675"/>
        <a:ext cx="1113029" cy="667817"/>
      </dsp:txXfrm>
    </dsp:sp>
    <dsp:sp modelId="{E5C6A1C3-36C6-4AF8-BAC9-16426C7F53AA}">
      <dsp:nvSpPr>
        <dsp:cNvPr id="0" name=""/>
        <dsp:cNvSpPr/>
      </dsp:nvSpPr>
      <dsp:spPr>
        <a:xfrm>
          <a:off x="150397" y="779796"/>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Environmental sustainability</a:t>
          </a:r>
        </a:p>
      </dsp:txBody>
      <dsp:txXfrm>
        <a:off x="150397" y="779796"/>
        <a:ext cx="1113029" cy="667817"/>
      </dsp:txXfrm>
    </dsp:sp>
    <dsp:sp modelId="{37131D27-149C-4971-B353-C31852B49A04}">
      <dsp:nvSpPr>
        <dsp:cNvPr id="0" name=""/>
        <dsp:cNvSpPr/>
      </dsp:nvSpPr>
      <dsp:spPr>
        <a:xfrm>
          <a:off x="1374729" y="779796"/>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Compliance with waste disposal regulations</a:t>
          </a:r>
        </a:p>
      </dsp:txBody>
      <dsp:txXfrm>
        <a:off x="1374729" y="779796"/>
        <a:ext cx="1113029" cy="667817"/>
      </dsp:txXfrm>
    </dsp:sp>
    <dsp:sp modelId="{EE4C1803-90A1-4F5E-8B9D-984AF0CE5CDC}">
      <dsp:nvSpPr>
        <dsp:cNvPr id="0" name=""/>
        <dsp:cNvSpPr/>
      </dsp:nvSpPr>
      <dsp:spPr>
        <a:xfrm>
          <a:off x="2599062" y="779796"/>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Pains (Customer Challenges):</a:t>
          </a:r>
        </a:p>
      </dsp:txBody>
      <dsp:txXfrm>
        <a:off x="2599062" y="779796"/>
        <a:ext cx="1113029" cy="667817"/>
      </dsp:txXfrm>
    </dsp:sp>
    <dsp:sp modelId="{16EF9DE4-D6B7-4C0E-B700-DEA4402D0EA1}">
      <dsp:nvSpPr>
        <dsp:cNvPr id="0" name=""/>
        <dsp:cNvSpPr/>
      </dsp:nvSpPr>
      <dsp:spPr>
        <a:xfrm>
          <a:off x="3823395" y="779796"/>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Inefficient waste collection</a:t>
          </a:r>
        </a:p>
      </dsp:txBody>
      <dsp:txXfrm>
        <a:off x="3823395" y="779796"/>
        <a:ext cx="1113029" cy="667817"/>
      </dsp:txXfrm>
    </dsp:sp>
    <dsp:sp modelId="{5C22F5FE-A2A0-49EF-8730-B71874EA319B}">
      <dsp:nvSpPr>
        <dsp:cNvPr id="0" name=""/>
        <dsp:cNvSpPr/>
      </dsp:nvSpPr>
      <dsp:spPr>
        <a:xfrm>
          <a:off x="5047728" y="779796"/>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Lack of awareness about proper waste disposal</a:t>
          </a:r>
        </a:p>
      </dsp:txBody>
      <dsp:txXfrm>
        <a:off x="5047728" y="779796"/>
        <a:ext cx="1113029" cy="667817"/>
      </dsp:txXfrm>
    </dsp:sp>
    <dsp:sp modelId="{82A026D4-9FA0-4740-838D-D78B2B6B7FD0}">
      <dsp:nvSpPr>
        <dsp:cNvPr id="0" name=""/>
        <dsp:cNvSpPr/>
      </dsp:nvSpPr>
      <dsp:spPr>
        <a:xfrm>
          <a:off x="6272061" y="779796"/>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Environmental impact of improper waste management</a:t>
          </a:r>
        </a:p>
      </dsp:txBody>
      <dsp:txXfrm>
        <a:off x="6272061" y="779796"/>
        <a:ext cx="1113029" cy="667817"/>
      </dsp:txXfrm>
    </dsp:sp>
    <dsp:sp modelId="{A6002291-7E5C-463D-970F-072B31926384}">
      <dsp:nvSpPr>
        <dsp:cNvPr id="0" name=""/>
        <dsp:cNvSpPr/>
      </dsp:nvSpPr>
      <dsp:spPr>
        <a:xfrm>
          <a:off x="150397" y="1558917"/>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Gains (Customer Benefits):</a:t>
          </a:r>
        </a:p>
      </dsp:txBody>
      <dsp:txXfrm>
        <a:off x="150397" y="1558917"/>
        <a:ext cx="1113029" cy="667817"/>
      </dsp:txXfrm>
    </dsp:sp>
    <dsp:sp modelId="{A8FD0B6C-DB7A-4B60-99D1-B6E491E5A25D}">
      <dsp:nvSpPr>
        <dsp:cNvPr id="0" name=""/>
        <dsp:cNvSpPr/>
      </dsp:nvSpPr>
      <dsp:spPr>
        <a:xfrm>
          <a:off x="1374729" y="1558917"/>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Convenient waste disposal solutions</a:t>
          </a:r>
        </a:p>
      </dsp:txBody>
      <dsp:txXfrm>
        <a:off x="1374729" y="1558917"/>
        <a:ext cx="1113029" cy="667817"/>
      </dsp:txXfrm>
    </dsp:sp>
    <dsp:sp modelId="{A3005594-A70B-458D-9B5C-2393695C521E}">
      <dsp:nvSpPr>
        <dsp:cNvPr id="0" name=""/>
        <dsp:cNvSpPr/>
      </dsp:nvSpPr>
      <dsp:spPr>
        <a:xfrm>
          <a:off x="2599062" y="1558917"/>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Environmental conservation</a:t>
          </a:r>
        </a:p>
      </dsp:txBody>
      <dsp:txXfrm>
        <a:off x="2599062" y="1558917"/>
        <a:ext cx="1113029" cy="667817"/>
      </dsp:txXfrm>
    </dsp:sp>
    <dsp:sp modelId="{68E31FF6-C1CC-4250-89B2-377D5CAF0EB8}">
      <dsp:nvSpPr>
        <dsp:cNvPr id="0" name=""/>
        <dsp:cNvSpPr/>
      </dsp:nvSpPr>
      <dsp:spPr>
        <a:xfrm>
          <a:off x="3823395" y="1558917"/>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Cost savings through efficient waste management</a:t>
          </a:r>
        </a:p>
      </dsp:txBody>
      <dsp:txXfrm>
        <a:off x="3823395" y="1558917"/>
        <a:ext cx="1113029" cy="667817"/>
      </dsp:txXfrm>
    </dsp:sp>
    <dsp:sp modelId="{F5534E57-1661-47AD-8A29-6FF9BA44EBC6}">
      <dsp:nvSpPr>
        <dsp:cNvPr id="0" name=""/>
        <dsp:cNvSpPr/>
      </dsp:nvSpPr>
      <dsp:spPr>
        <a:xfrm>
          <a:off x="5047728" y="1558917"/>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Product &amp; Service Features:</a:t>
          </a:r>
        </a:p>
      </dsp:txBody>
      <dsp:txXfrm>
        <a:off x="5047728" y="1558917"/>
        <a:ext cx="1113029" cy="667817"/>
      </dsp:txXfrm>
    </dsp:sp>
    <dsp:sp modelId="{046B97A3-A5ED-4001-B35A-EE38A30AEA76}">
      <dsp:nvSpPr>
        <dsp:cNvPr id="0" name=""/>
        <dsp:cNvSpPr/>
      </dsp:nvSpPr>
      <dsp:spPr>
        <a:xfrm>
          <a:off x="6272061" y="1558917"/>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User-friendly waste collection bins</a:t>
          </a:r>
        </a:p>
      </dsp:txBody>
      <dsp:txXfrm>
        <a:off x="6272061" y="1558917"/>
        <a:ext cx="1113029" cy="667817"/>
      </dsp:txXfrm>
    </dsp:sp>
    <dsp:sp modelId="{62A29F17-3780-4A77-A699-EB5C62E1A564}">
      <dsp:nvSpPr>
        <dsp:cNvPr id="0" name=""/>
        <dsp:cNvSpPr/>
      </dsp:nvSpPr>
      <dsp:spPr>
        <a:xfrm>
          <a:off x="150397" y="2338037"/>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Educational programs on proper waste disposal</a:t>
          </a:r>
        </a:p>
      </dsp:txBody>
      <dsp:txXfrm>
        <a:off x="150397" y="2338037"/>
        <a:ext cx="1113029" cy="667817"/>
      </dsp:txXfrm>
    </dsp:sp>
    <dsp:sp modelId="{35FF03D8-8FA7-42B0-85BC-3AFC4DF249C1}">
      <dsp:nvSpPr>
        <dsp:cNvPr id="0" name=""/>
        <dsp:cNvSpPr/>
      </dsp:nvSpPr>
      <dsp:spPr>
        <a:xfrm>
          <a:off x="1374729" y="2338037"/>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Recycling initiatives</a:t>
          </a:r>
        </a:p>
      </dsp:txBody>
      <dsp:txXfrm>
        <a:off x="1374729" y="2338037"/>
        <a:ext cx="1113029" cy="667817"/>
      </dsp:txXfrm>
    </dsp:sp>
    <dsp:sp modelId="{41E08066-EC51-4567-A464-D3718CB33620}">
      <dsp:nvSpPr>
        <dsp:cNvPr id="0" name=""/>
        <dsp:cNvSpPr/>
      </dsp:nvSpPr>
      <dsp:spPr>
        <a:xfrm>
          <a:off x="2599062" y="2338037"/>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Gain Creators (How your product creates gains):</a:t>
          </a:r>
        </a:p>
      </dsp:txBody>
      <dsp:txXfrm>
        <a:off x="2599062" y="2338037"/>
        <a:ext cx="1113029" cy="667817"/>
      </dsp:txXfrm>
    </dsp:sp>
    <dsp:sp modelId="{2BAE0317-DAF3-47A6-AE0F-3EDB574C616F}">
      <dsp:nvSpPr>
        <dsp:cNvPr id="0" name=""/>
        <dsp:cNvSpPr/>
      </dsp:nvSpPr>
      <dsp:spPr>
        <a:xfrm>
          <a:off x="3823395" y="2338037"/>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Streamlined waste collection schedules</a:t>
          </a:r>
        </a:p>
      </dsp:txBody>
      <dsp:txXfrm>
        <a:off x="3823395" y="2338037"/>
        <a:ext cx="1113029" cy="667817"/>
      </dsp:txXfrm>
    </dsp:sp>
    <dsp:sp modelId="{D684FC0B-C7AD-408A-9DBF-15B9E3B15CD6}">
      <dsp:nvSpPr>
        <dsp:cNvPr id="0" name=""/>
        <dsp:cNvSpPr/>
      </dsp:nvSpPr>
      <dsp:spPr>
        <a:xfrm>
          <a:off x="5047728" y="2338037"/>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Recycling incentives for customers</a:t>
          </a:r>
        </a:p>
      </dsp:txBody>
      <dsp:txXfrm>
        <a:off x="5047728" y="2338037"/>
        <a:ext cx="1113029" cy="667817"/>
      </dsp:txXfrm>
    </dsp:sp>
    <dsp:sp modelId="{E1A1D341-5542-4E56-8393-C81ADAA7F027}">
      <dsp:nvSpPr>
        <dsp:cNvPr id="0" name=""/>
        <dsp:cNvSpPr/>
      </dsp:nvSpPr>
      <dsp:spPr>
        <a:xfrm>
          <a:off x="6272061" y="2338037"/>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Real-time tracking of waste disposal impact</a:t>
          </a:r>
        </a:p>
      </dsp:txBody>
      <dsp:txXfrm>
        <a:off x="6272061" y="2338037"/>
        <a:ext cx="1113029" cy="667817"/>
      </dsp:txXfrm>
    </dsp:sp>
    <dsp:sp modelId="{F7EABE16-A154-4790-85A7-8ADA4B0A17EE}">
      <dsp:nvSpPr>
        <dsp:cNvPr id="0" name=""/>
        <dsp:cNvSpPr/>
      </dsp:nvSpPr>
      <dsp:spPr>
        <a:xfrm>
          <a:off x="150397" y="3117158"/>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Pain Relievers (How your product alleviates pains):</a:t>
          </a:r>
        </a:p>
      </dsp:txBody>
      <dsp:txXfrm>
        <a:off x="150397" y="3117158"/>
        <a:ext cx="1113029" cy="667817"/>
      </dsp:txXfrm>
    </dsp:sp>
    <dsp:sp modelId="{08488CE4-CC6E-44BD-A401-664438D2128B}">
      <dsp:nvSpPr>
        <dsp:cNvPr id="0" name=""/>
        <dsp:cNvSpPr/>
      </dsp:nvSpPr>
      <dsp:spPr>
        <a:xfrm>
          <a:off x="1374729" y="3117158"/>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Educational campaigns to raise awareness</a:t>
          </a:r>
        </a:p>
      </dsp:txBody>
      <dsp:txXfrm>
        <a:off x="1374729" y="3117158"/>
        <a:ext cx="1113029" cy="667817"/>
      </dsp:txXfrm>
    </dsp:sp>
    <dsp:sp modelId="{B2766FC4-4EB1-4CDF-AB55-0A791B589B9D}">
      <dsp:nvSpPr>
        <dsp:cNvPr id="0" name=""/>
        <dsp:cNvSpPr/>
      </dsp:nvSpPr>
      <dsp:spPr>
        <a:xfrm>
          <a:off x="2599062" y="3117158"/>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Technology-driven solutions for efficient waste collection</a:t>
          </a:r>
        </a:p>
      </dsp:txBody>
      <dsp:txXfrm>
        <a:off x="2599062" y="3117158"/>
        <a:ext cx="1113029" cy="667817"/>
      </dsp:txXfrm>
    </dsp:sp>
    <dsp:sp modelId="{CF5527FB-CD19-468E-A83A-18A49D88CDD4}">
      <dsp:nvSpPr>
        <dsp:cNvPr id="0" name=""/>
        <dsp:cNvSpPr/>
      </dsp:nvSpPr>
      <dsp:spPr>
        <a:xfrm>
          <a:off x="3823395" y="3117158"/>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Collaboration with municipalities for proper waste disposal infrastructure</a:t>
          </a:r>
        </a:p>
      </dsp:txBody>
      <dsp:txXfrm>
        <a:off x="3823395" y="3117158"/>
        <a:ext cx="1113029" cy="667817"/>
      </dsp:txXfrm>
    </dsp:sp>
    <dsp:sp modelId="{D6F9B670-E67B-457D-A4E4-DAA1B2D36B0B}">
      <dsp:nvSpPr>
        <dsp:cNvPr id="0" name=""/>
        <dsp:cNvSpPr/>
      </dsp:nvSpPr>
      <dsp:spPr>
        <a:xfrm>
          <a:off x="5047728" y="3117158"/>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Unique Value Proposition (UVP):</a:t>
          </a:r>
        </a:p>
      </dsp:txBody>
      <dsp:txXfrm>
        <a:off x="5047728" y="3117158"/>
        <a:ext cx="1113029" cy="667817"/>
      </dsp:txXfrm>
    </dsp:sp>
    <dsp:sp modelId="{F8EAD3D8-1C04-4257-8BDC-8F31446E5BDE}">
      <dsp:nvSpPr>
        <dsp:cNvPr id="0" name=""/>
        <dsp:cNvSpPr/>
      </dsp:nvSpPr>
      <dsp:spPr>
        <a:xfrm>
          <a:off x="6272061" y="3117158"/>
          <a:ext cx="1113029" cy="66781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"Our dry waste management solution provides hassle-free, environmentally conscious waste disposal for households and businesses. Through user-friendly bins, educational programs, and recycling initiatives, we aim to make waste management convenient and sustainable, contributing to a cleaner and greener environment."</a:t>
          </a:r>
        </a:p>
      </dsp:txBody>
      <dsp:txXfrm>
        <a:off x="6272061" y="3117158"/>
        <a:ext cx="1113029" cy="6678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DA5B1-EAAC-410F-B342-1E153C265703}">
      <dsp:nvSpPr>
        <dsp:cNvPr id="0" name=""/>
        <dsp:cNvSpPr/>
      </dsp:nvSpPr>
      <dsp:spPr>
        <a:xfrm>
          <a:off x="0" y="0"/>
          <a:ext cx="75841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B020D-AFFC-46CA-A6F5-B17D3179D835}">
      <dsp:nvSpPr>
        <dsp:cNvPr id="0" name=""/>
        <dsp:cNvSpPr/>
      </dsp:nvSpPr>
      <dsp:spPr>
        <a:xfrm>
          <a:off x="0" y="0"/>
          <a:ext cx="7584168" cy="476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Team Leader</a:t>
          </a:r>
          <a:r>
            <a:rPr lang="en-US" sz="1700" kern="1200"/>
            <a:t>: </a:t>
          </a:r>
          <a:r>
            <a:rPr lang="en-US" sz="1700" i="1" kern="1200"/>
            <a:t>Chirag Nahata</a:t>
          </a:r>
          <a:endParaRPr lang="en-US" sz="1700" kern="1200"/>
        </a:p>
      </dsp:txBody>
      <dsp:txXfrm>
        <a:off x="0" y="0"/>
        <a:ext cx="7584168" cy="476877"/>
      </dsp:txXfrm>
    </dsp:sp>
    <dsp:sp modelId="{16096717-4049-4708-86F6-ED9FECB61CF3}">
      <dsp:nvSpPr>
        <dsp:cNvPr id="0" name=""/>
        <dsp:cNvSpPr/>
      </dsp:nvSpPr>
      <dsp:spPr>
        <a:xfrm>
          <a:off x="0" y="476877"/>
          <a:ext cx="75841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2F8000-A42D-408A-BDD6-E307EE67A91A}">
      <dsp:nvSpPr>
        <dsp:cNvPr id="0" name=""/>
        <dsp:cNvSpPr/>
      </dsp:nvSpPr>
      <dsp:spPr>
        <a:xfrm>
          <a:off x="0" y="476877"/>
          <a:ext cx="7584168" cy="476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Branch: </a:t>
          </a:r>
          <a:r>
            <a:rPr lang="en-US" sz="1700" kern="1200" dirty="0" err="1"/>
            <a:t>Btech</a:t>
          </a:r>
          <a:r>
            <a:rPr lang="en-US" sz="1700" kern="1200" dirty="0"/>
            <a:t>                              Stream: CSE(AI-ML)                                Semester : 1st</a:t>
          </a:r>
        </a:p>
      </dsp:txBody>
      <dsp:txXfrm>
        <a:off x="0" y="476877"/>
        <a:ext cx="7584168" cy="476877"/>
      </dsp:txXfrm>
    </dsp:sp>
    <dsp:sp modelId="{BF564591-17E5-44DC-A8A3-35E371711369}">
      <dsp:nvSpPr>
        <dsp:cNvPr id="0" name=""/>
        <dsp:cNvSpPr/>
      </dsp:nvSpPr>
      <dsp:spPr>
        <a:xfrm>
          <a:off x="0" y="953754"/>
          <a:ext cx="75841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7C2BF-9EE5-459A-AEB5-3F0432B031E8}">
      <dsp:nvSpPr>
        <dsp:cNvPr id="0" name=""/>
        <dsp:cNvSpPr/>
      </dsp:nvSpPr>
      <dsp:spPr>
        <a:xfrm>
          <a:off x="0" y="953755"/>
          <a:ext cx="7584168" cy="476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Team Member 2</a:t>
          </a:r>
          <a:r>
            <a:rPr lang="en-US" sz="1700" kern="1200" dirty="0"/>
            <a:t>: </a:t>
          </a:r>
          <a:r>
            <a:rPr lang="en-US" sz="1700" kern="1200" dirty="0" err="1"/>
            <a:t>Somyadip</a:t>
          </a:r>
          <a:r>
            <a:rPr lang="en-US" sz="1700" kern="1200" dirty="0"/>
            <a:t> Ghosh</a:t>
          </a:r>
        </a:p>
      </dsp:txBody>
      <dsp:txXfrm>
        <a:off x="0" y="953755"/>
        <a:ext cx="7584168" cy="476877"/>
      </dsp:txXfrm>
    </dsp:sp>
    <dsp:sp modelId="{7817E5D2-88C8-42E2-923F-CF51D4D86254}">
      <dsp:nvSpPr>
        <dsp:cNvPr id="0" name=""/>
        <dsp:cNvSpPr/>
      </dsp:nvSpPr>
      <dsp:spPr>
        <a:xfrm>
          <a:off x="0" y="1430632"/>
          <a:ext cx="75841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C38C5C-E853-4818-ACD2-8F2294A80C27}">
      <dsp:nvSpPr>
        <dsp:cNvPr id="0" name=""/>
        <dsp:cNvSpPr/>
      </dsp:nvSpPr>
      <dsp:spPr>
        <a:xfrm>
          <a:off x="0" y="1430632"/>
          <a:ext cx="7584168" cy="476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Branch: </a:t>
          </a:r>
          <a:r>
            <a:rPr lang="en-US" sz="1700" kern="1200" dirty="0" err="1"/>
            <a:t>Btech</a:t>
          </a:r>
          <a:r>
            <a:rPr lang="en-US" sz="1700" kern="1200" dirty="0"/>
            <a:t>                              Stream: CSE(AI-ML)                                 Semester: 1st</a:t>
          </a:r>
        </a:p>
      </dsp:txBody>
      <dsp:txXfrm>
        <a:off x="0" y="1430632"/>
        <a:ext cx="7584168" cy="476877"/>
      </dsp:txXfrm>
    </dsp:sp>
    <dsp:sp modelId="{19215FD8-644C-46D4-874D-110FE97EB3B4}">
      <dsp:nvSpPr>
        <dsp:cNvPr id="0" name=""/>
        <dsp:cNvSpPr/>
      </dsp:nvSpPr>
      <dsp:spPr>
        <a:xfrm>
          <a:off x="0" y="1907509"/>
          <a:ext cx="75841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8C4B76-C152-4314-A17F-B39BB809FCB3}">
      <dsp:nvSpPr>
        <dsp:cNvPr id="0" name=""/>
        <dsp:cNvSpPr/>
      </dsp:nvSpPr>
      <dsp:spPr>
        <a:xfrm>
          <a:off x="0" y="1907510"/>
          <a:ext cx="7584168" cy="476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Team Member 3</a:t>
          </a:r>
          <a:r>
            <a:rPr lang="en-US" sz="1700" kern="1200" dirty="0"/>
            <a:t>: Snigdha Ghosh</a:t>
          </a:r>
        </a:p>
      </dsp:txBody>
      <dsp:txXfrm>
        <a:off x="0" y="1907510"/>
        <a:ext cx="7584168" cy="476877"/>
      </dsp:txXfrm>
    </dsp:sp>
    <dsp:sp modelId="{83885A63-1C5E-48C8-ACE4-8023B95D7509}">
      <dsp:nvSpPr>
        <dsp:cNvPr id="0" name=""/>
        <dsp:cNvSpPr/>
      </dsp:nvSpPr>
      <dsp:spPr>
        <a:xfrm>
          <a:off x="0" y="2384387"/>
          <a:ext cx="75841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DCDEFB-EB9B-4E47-9548-0B7A05ABA5A5}">
      <dsp:nvSpPr>
        <dsp:cNvPr id="0" name=""/>
        <dsp:cNvSpPr/>
      </dsp:nvSpPr>
      <dsp:spPr>
        <a:xfrm>
          <a:off x="0" y="2384387"/>
          <a:ext cx="7584168" cy="476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Branch: </a:t>
          </a:r>
          <a:r>
            <a:rPr lang="en-US" sz="1700" kern="1200" dirty="0" err="1"/>
            <a:t>Btech</a:t>
          </a:r>
          <a:r>
            <a:rPr lang="en-US" sz="1700" kern="1200" dirty="0"/>
            <a:t>                              Stream: CSE(AI-ML)	                              Semester: 1st</a:t>
          </a:r>
        </a:p>
      </dsp:txBody>
      <dsp:txXfrm>
        <a:off x="0" y="2384387"/>
        <a:ext cx="7584168" cy="476877"/>
      </dsp:txXfrm>
    </dsp:sp>
    <dsp:sp modelId="{3CC75579-4EFC-4924-9379-79A1AED999E4}">
      <dsp:nvSpPr>
        <dsp:cNvPr id="0" name=""/>
        <dsp:cNvSpPr/>
      </dsp:nvSpPr>
      <dsp:spPr>
        <a:xfrm>
          <a:off x="0" y="2861265"/>
          <a:ext cx="75841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5371AF-70A9-4E21-B156-69AD71FF5C27}">
      <dsp:nvSpPr>
        <dsp:cNvPr id="0" name=""/>
        <dsp:cNvSpPr/>
      </dsp:nvSpPr>
      <dsp:spPr>
        <a:xfrm>
          <a:off x="0" y="2861265"/>
          <a:ext cx="7584168" cy="476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Team Member 4</a:t>
          </a:r>
          <a:r>
            <a:rPr lang="en-US" sz="1700" kern="1200" dirty="0"/>
            <a:t>: </a:t>
          </a:r>
          <a:r>
            <a:rPr lang="en-US" sz="1700" kern="1200" dirty="0" err="1"/>
            <a:t>Shamonnoy</a:t>
          </a:r>
          <a:r>
            <a:rPr lang="en-US" sz="1700" kern="1200" dirty="0"/>
            <a:t> Halder</a:t>
          </a:r>
        </a:p>
      </dsp:txBody>
      <dsp:txXfrm>
        <a:off x="0" y="2861265"/>
        <a:ext cx="7584168" cy="476877"/>
      </dsp:txXfrm>
    </dsp:sp>
    <dsp:sp modelId="{D1DD4BF6-3BC9-48CE-8F58-635D10C7AEB0}">
      <dsp:nvSpPr>
        <dsp:cNvPr id="0" name=""/>
        <dsp:cNvSpPr/>
      </dsp:nvSpPr>
      <dsp:spPr>
        <a:xfrm>
          <a:off x="0" y="3338142"/>
          <a:ext cx="75841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762F6-4F9C-4DA1-AB61-8E4671BF72B1}">
      <dsp:nvSpPr>
        <dsp:cNvPr id="0" name=""/>
        <dsp:cNvSpPr/>
      </dsp:nvSpPr>
      <dsp:spPr>
        <a:xfrm>
          <a:off x="0" y="3338142"/>
          <a:ext cx="7584168" cy="476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Branch: </a:t>
          </a:r>
          <a:r>
            <a:rPr lang="en-US" sz="1700" kern="1200" dirty="0" err="1"/>
            <a:t>Btech</a:t>
          </a:r>
          <a:r>
            <a:rPr lang="en-US" sz="1700" kern="1200" dirty="0"/>
            <a:t>	                         Stream: CSE(AI-ML)	                               Semester: 1st</a:t>
          </a:r>
        </a:p>
      </dsp:txBody>
      <dsp:txXfrm>
        <a:off x="0" y="3338142"/>
        <a:ext cx="7584168" cy="47687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92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623814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4572000" y="-16908"/>
            <a:ext cx="4572000" cy="5177315"/>
          </a:xfrm>
          <a:prstGeom prst="rect">
            <a:avLst/>
          </a:prstGeom>
          <a:noFill/>
          <a:ln>
            <a:noFill/>
          </a:ln>
        </p:spPr>
      </p:sp>
      <p:sp>
        <p:nvSpPr>
          <p:cNvPr id="29" name="Google Shape;29;p8"/>
          <p:cNvSpPr txBox="1">
            <a:spLocks noGrp="1"/>
          </p:cNvSpPr>
          <p:nvPr>
            <p:ph type="title"/>
          </p:nvPr>
        </p:nvSpPr>
        <p:spPr>
          <a:xfrm>
            <a:off x="723018" y="659298"/>
            <a:ext cx="3706108" cy="45814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33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714375" y="1717022"/>
            <a:ext cx="3429001" cy="2096424"/>
          </a:xfrm>
          <a:prstGeom prst="rect">
            <a:avLst/>
          </a:prstGeom>
          <a:noFill/>
          <a:ln>
            <a:noFill/>
          </a:ln>
        </p:spPr>
        <p:txBody>
          <a:bodyPr spcFirstLastPara="1" wrap="square" lIns="0" tIns="0" rIns="0" bIns="0" anchor="t" anchorCtr="0">
            <a:noAutofit/>
          </a:bodyPr>
          <a:lstStyle>
            <a:lvl1pPr marL="342900" lvl="0" indent="-171450" algn="l">
              <a:lnSpc>
                <a:spcPct val="100000"/>
              </a:lnSpc>
              <a:spcBef>
                <a:spcPts val="750"/>
              </a:spcBef>
              <a:spcAft>
                <a:spcPts val="0"/>
              </a:spcAft>
              <a:buClr>
                <a:schemeClr val="dk1"/>
              </a:buClr>
              <a:buSzPts val="1600"/>
              <a:buNone/>
              <a:defRPr sz="1200" b="0" i="0">
                <a:solidFill>
                  <a:schemeClr val="dk1"/>
                </a:solidFill>
                <a:latin typeface="Libre Franklin"/>
                <a:ea typeface="Libre Franklin"/>
                <a:cs typeface="Libre Franklin"/>
                <a:sym typeface="Libre Franklin"/>
              </a:defRPr>
            </a:lvl1pPr>
            <a:lvl2pPr marL="685800" lvl="1" indent="-361950" algn="l">
              <a:lnSpc>
                <a:spcPct val="90000"/>
              </a:lnSpc>
              <a:spcBef>
                <a:spcPts val="375"/>
              </a:spcBef>
              <a:spcAft>
                <a:spcPts val="0"/>
              </a:spcAft>
              <a:buClr>
                <a:schemeClr val="dk1"/>
              </a:buClr>
              <a:buSzPts val="4000"/>
              <a:buChar char="•"/>
              <a:defRPr sz="3000"/>
            </a:lvl2pPr>
            <a:lvl3pPr marL="1028700" lvl="2" indent="-361950" algn="l">
              <a:lnSpc>
                <a:spcPct val="90000"/>
              </a:lnSpc>
              <a:spcBef>
                <a:spcPts val="375"/>
              </a:spcBef>
              <a:spcAft>
                <a:spcPts val="0"/>
              </a:spcAft>
              <a:buClr>
                <a:schemeClr val="dk1"/>
              </a:buClr>
              <a:buSzPts val="4000"/>
              <a:buChar char="•"/>
              <a:defRPr sz="3000"/>
            </a:lvl3pPr>
            <a:lvl4pPr marL="1371600" lvl="3" indent="-361950" algn="l">
              <a:lnSpc>
                <a:spcPct val="90000"/>
              </a:lnSpc>
              <a:spcBef>
                <a:spcPts val="375"/>
              </a:spcBef>
              <a:spcAft>
                <a:spcPts val="0"/>
              </a:spcAft>
              <a:buClr>
                <a:schemeClr val="dk1"/>
              </a:buClr>
              <a:buSzPts val="4000"/>
              <a:buChar char="•"/>
              <a:defRPr sz="3000"/>
            </a:lvl4pPr>
            <a:lvl5pPr marL="1714500" lvl="4" indent="-361950" algn="l">
              <a:lnSpc>
                <a:spcPct val="90000"/>
              </a:lnSpc>
              <a:spcBef>
                <a:spcPts val="375"/>
              </a:spcBef>
              <a:spcAft>
                <a:spcPts val="0"/>
              </a:spcAft>
              <a:buClr>
                <a:schemeClr val="dk1"/>
              </a:buClr>
              <a:buSzPts val="4000"/>
              <a:buChar char="•"/>
              <a:defRPr sz="3000"/>
            </a:lvl5pPr>
            <a:lvl6pPr marL="2057400" lvl="5" indent="-257175" algn="l">
              <a:lnSpc>
                <a:spcPct val="90000"/>
              </a:lnSpc>
              <a:spcBef>
                <a:spcPts val="375"/>
              </a:spcBef>
              <a:spcAft>
                <a:spcPts val="0"/>
              </a:spcAft>
              <a:buClr>
                <a:schemeClr val="lt1"/>
              </a:buClr>
              <a:buSzPts val="1800"/>
              <a:buChar char="•"/>
              <a:defRPr/>
            </a:lvl6pPr>
            <a:lvl7pPr marL="2400300" lvl="6" indent="-257175" algn="l">
              <a:lnSpc>
                <a:spcPct val="90000"/>
              </a:lnSpc>
              <a:spcBef>
                <a:spcPts val="375"/>
              </a:spcBef>
              <a:spcAft>
                <a:spcPts val="0"/>
              </a:spcAft>
              <a:buClr>
                <a:schemeClr val="lt1"/>
              </a:buClr>
              <a:buSzPts val="1800"/>
              <a:buChar char="•"/>
              <a:defRPr/>
            </a:lvl7pPr>
            <a:lvl8pPr marL="2743200" lvl="7" indent="-257175" algn="l">
              <a:lnSpc>
                <a:spcPct val="90000"/>
              </a:lnSpc>
              <a:spcBef>
                <a:spcPts val="375"/>
              </a:spcBef>
              <a:spcAft>
                <a:spcPts val="0"/>
              </a:spcAft>
              <a:buClr>
                <a:schemeClr val="lt1"/>
              </a:buClr>
              <a:buSzPts val="1800"/>
              <a:buChar char="•"/>
              <a:defRPr/>
            </a:lvl8pPr>
            <a:lvl9pPr marL="3086100" lvl="8" indent="-257175" algn="l">
              <a:lnSpc>
                <a:spcPct val="90000"/>
              </a:lnSpc>
              <a:spcBef>
                <a:spcPts val="375"/>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244090" y="4749166"/>
            <a:ext cx="984885" cy="18573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121092" y="4749166"/>
            <a:ext cx="1122998" cy="18573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728663" y="4749166"/>
            <a:ext cx="392430" cy="185738"/>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US" smtClean="0"/>
              <a:pPr/>
              <a:t>‹#›</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329043249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723018" y="659298"/>
            <a:ext cx="3706108" cy="45814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33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714375" y="1992678"/>
            <a:ext cx="3629025" cy="430739"/>
          </a:xfrm>
          <a:prstGeom prst="rect">
            <a:avLst/>
          </a:prstGeom>
          <a:noFill/>
          <a:ln>
            <a:noFill/>
          </a:ln>
        </p:spPr>
        <p:txBody>
          <a:bodyPr spcFirstLastPara="1" wrap="square" lIns="91425" tIns="45700" rIns="91425" bIns="45700" anchor="t" anchorCtr="0">
            <a:noAutofit/>
          </a:bodyPr>
          <a:lstStyle>
            <a:lvl1pPr marL="342900" lvl="0" indent="-171450" algn="l">
              <a:lnSpc>
                <a:spcPct val="90000"/>
              </a:lnSpc>
              <a:spcBef>
                <a:spcPts val="750"/>
              </a:spcBef>
              <a:spcAft>
                <a:spcPts val="0"/>
              </a:spcAft>
              <a:buClr>
                <a:schemeClr val="dk1"/>
              </a:buClr>
              <a:buSzPts val="1600"/>
              <a:buNone/>
              <a:defRPr sz="1200">
                <a:latin typeface="Libre Franklin"/>
                <a:ea typeface="Libre Franklin"/>
                <a:cs typeface="Libre Franklin"/>
                <a:sym typeface="Libre Franklin"/>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lt1"/>
              </a:buClr>
              <a:buSzPts val="1800"/>
              <a:buChar char="•"/>
              <a:defRPr/>
            </a:lvl6pPr>
            <a:lvl7pPr marL="2400300" lvl="6" indent="-257175" algn="l">
              <a:lnSpc>
                <a:spcPct val="90000"/>
              </a:lnSpc>
              <a:spcBef>
                <a:spcPts val="375"/>
              </a:spcBef>
              <a:spcAft>
                <a:spcPts val="0"/>
              </a:spcAft>
              <a:buClr>
                <a:schemeClr val="lt1"/>
              </a:buClr>
              <a:buSzPts val="1800"/>
              <a:buChar char="•"/>
              <a:defRPr/>
            </a:lvl7pPr>
            <a:lvl8pPr marL="2743200" lvl="7" indent="-257175" algn="l">
              <a:lnSpc>
                <a:spcPct val="90000"/>
              </a:lnSpc>
              <a:spcBef>
                <a:spcPts val="375"/>
              </a:spcBef>
              <a:spcAft>
                <a:spcPts val="0"/>
              </a:spcAft>
              <a:buClr>
                <a:schemeClr val="lt1"/>
              </a:buClr>
              <a:buSzPts val="1800"/>
              <a:buChar char="•"/>
              <a:defRPr/>
            </a:lvl8pPr>
            <a:lvl9pPr marL="3086100" lvl="8" indent="-257175" algn="l">
              <a:lnSpc>
                <a:spcPct val="90000"/>
              </a:lnSpc>
              <a:spcBef>
                <a:spcPts val="375"/>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714375" y="1714500"/>
            <a:ext cx="3629025" cy="236936"/>
          </a:xfrm>
          <a:prstGeom prst="rect">
            <a:avLst/>
          </a:prstGeom>
          <a:noFill/>
          <a:ln>
            <a:noFill/>
          </a:ln>
        </p:spPr>
        <p:txBody>
          <a:bodyPr spcFirstLastPara="1" wrap="square" lIns="91425" tIns="45700" rIns="91425" bIns="45700" anchor="t" anchorCtr="0">
            <a:noAutofit/>
          </a:bodyPr>
          <a:lstStyle>
            <a:lvl1pPr marL="342900" lvl="0" indent="-171450" algn="l">
              <a:lnSpc>
                <a:spcPct val="90000"/>
              </a:lnSpc>
              <a:spcBef>
                <a:spcPts val="750"/>
              </a:spcBef>
              <a:spcAft>
                <a:spcPts val="0"/>
              </a:spcAft>
              <a:buClr>
                <a:schemeClr val="lt2"/>
              </a:buClr>
              <a:buSzPts val="1800"/>
              <a:buNone/>
              <a:defRPr sz="1350" b="0">
                <a:solidFill>
                  <a:schemeClr val="lt2"/>
                </a:solidFill>
                <a:latin typeface="Franklin Gothic"/>
                <a:ea typeface="Franklin Gothic"/>
                <a:cs typeface="Franklin Gothic"/>
                <a:sym typeface="Franklin Gothic"/>
              </a:defRPr>
            </a:lvl1pPr>
            <a:lvl2pPr marL="685800" lvl="1" indent="-171450" algn="l">
              <a:lnSpc>
                <a:spcPct val="90000"/>
              </a:lnSpc>
              <a:spcBef>
                <a:spcPts val="375"/>
              </a:spcBef>
              <a:spcAft>
                <a:spcPts val="0"/>
              </a:spcAft>
              <a:buClr>
                <a:schemeClr val="dk1"/>
              </a:buClr>
              <a:buSzPts val="2400"/>
              <a:buNone/>
              <a:defRPr/>
            </a:lvl2pPr>
            <a:lvl3pPr marL="1028700" lvl="2" indent="-171450" algn="l">
              <a:lnSpc>
                <a:spcPct val="90000"/>
              </a:lnSpc>
              <a:spcBef>
                <a:spcPts val="375"/>
              </a:spcBef>
              <a:spcAft>
                <a:spcPts val="0"/>
              </a:spcAft>
              <a:buClr>
                <a:schemeClr val="dk1"/>
              </a:buClr>
              <a:buSzPts val="2000"/>
              <a:buNone/>
              <a:defRPr/>
            </a:lvl3pPr>
            <a:lvl4pPr marL="1371600" lvl="3" indent="-171450" algn="l">
              <a:lnSpc>
                <a:spcPct val="90000"/>
              </a:lnSpc>
              <a:spcBef>
                <a:spcPts val="375"/>
              </a:spcBef>
              <a:spcAft>
                <a:spcPts val="0"/>
              </a:spcAft>
              <a:buClr>
                <a:schemeClr val="dk1"/>
              </a:buClr>
              <a:buSzPts val="1800"/>
              <a:buNone/>
              <a:defRPr/>
            </a:lvl4pPr>
            <a:lvl5pPr marL="1714500" lvl="4" indent="-171450" algn="l">
              <a:lnSpc>
                <a:spcPct val="90000"/>
              </a:lnSpc>
              <a:spcBef>
                <a:spcPts val="375"/>
              </a:spcBef>
              <a:spcAft>
                <a:spcPts val="0"/>
              </a:spcAft>
              <a:buClr>
                <a:schemeClr val="dk1"/>
              </a:buClr>
              <a:buSzPts val="1800"/>
              <a:buNone/>
              <a:defRPr/>
            </a:lvl5pPr>
            <a:lvl6pPr marL="2057400" lvl="5" indent="-257175" algn="l">
              <a:lnSpc>
                <a:spcPct val="90000"/>
              </a:lnSpc>
              <a:spcBef>
                <a:spcPts val="375"/>
              </a:spcBef>
              <a:spcAft>
                <a:spcPts val="0"/>
              </a:spcAft>
              <a:buClr>
                <a:schemeClr val="lt1"/>
              </a:buClr>
              <a:buSzPts val="1800"/>
              <a:buChar char="•"/>
              <a:defRPr/>
            </a:lvl6pPr>
            <a:lvl7pPr marL="2400300" lvl="6" indent="-257175" algn="l">
              <a:lnSpc>
                <a:spcPct val="90000"/>
              </a:lnSpc>
              <a:spcBef>
                <a:spcPts val="375"/>
              </a:spcBef>
              <a:spcAft>
                <a:spcPts val="0"/>
              </a:spcAft>
              <a:buClr>
                <a:schemeClr val="lt1"/>
              </a:buClr>
              <a:buSzPts val="1800"/>
              <a:buChar char="•"/>
              <a:defRPr/>
            </a:lvl7pPr>
            <a:lvl8pPr marL="2743200" lvl="7" indent="-257175" algn="l">
              <a:lnSpc>
                <a:spcPct val="90000"/>
              </a:lnSpc>
              <a:spcBef>
                <a:spcPts val="375"/>
              </a:spcBef>
              <a:spcAft>
                <a:spcPts val="0"/>
              </a:spcAft>
              <a:buClr>
                <a:schemeClr val="lt1"/>
              </a:buClr>
              <a:buSzPts val="1800"/>
              <a:buChar char="•"/>
              <a:defRPr/>
            </a:lvl8pPr>
            <a:lvl9pPr marL="3086100" lvl="8" indent="-257175" algn="l">
              <a:lnSpc>
                <a:spcPct val="90000"/>
              </a:lnSpc>
              <a:spcBef>
                <a:spcPts val="375"/>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715241" y="2881384"/>
            <a:ext cx="3629025" cy="477566"/>
          </a:xfrm>
          <a:prstGeom prst="rect">
            <a:avLst/>
          </a:prstGeom>
          <a:noFill/>
          <a:ln>
            <a:noFill/>
          </a:ln>
        </p:spPr>
        <p:txBody>
          <a:bodyPr spcFirstLastPara="1" wrap="square" lIns="91425" tIns="45700" rIns="91425" bIns="45700" anchor="t" anchorCtr="0">
            <a:noAutofit/>
          </a:bodyPr>
          <a:lstStyle>
            <a:lvl1pPr marL="342900" lvl="0" indent="-171450" algn="l">
              <a:lnSpc>
                <a:spcPct val="90000"/>
              </a:lnSpc>
              <a:spcBef>
                <a:spcPts val="750"/>
              </a:spcBef>
              <a:spcAft>
                <a:spcPts val="0"/>
              </a:spcAft>
              <a:buClr>
                <a:schemeClr val="dk1"/>
              </a:buClr>
              <a:buSzPts val="1600"/>
              <a:buNone/>
              <a:defRPr sz="1200">
                <a:latin typeface="Libre Franklin"/>
                <a:ea typeface="Libre Franklin"/>
                <a:cs typeface="Libre Franklin"/>
                <a:sym typeface="Libre Franklin"/>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lt1"/>
              </a:buClr>
              <a:buSzPts val="1800"/>
              <a:buChar char="•"/>
              <a:defRPr/>
            </a:lvl6pPr>
            <a:lvl7pPr marL="2400300" lvl="6" indent="-257175" algn="l">
              <a:lnSpc>
                <a:spcPct val="90000"/>
              </a:lnSpc>
              <a:spcBef>
                <a:spcPts val="375"/>
              </a:spcBef>
              <a:spcAft>
                <a:spcPts val="0"/>
              </a:spcAft>
              <a:buClr>
                <a:schemeClr val="lt1"/>
              </a:buClr>
              <a:buSzPts val="1800"/>
              <a:buChar char="•"/>
              <a:defRPr/>
            </a:lvl7pPr>
            <a:lvl8pPr marL="2743200" lvl="7" indent="-257175" algn="l">
              <a:lnSpc>
                <a:spcPct val="90000"/>
              </a:lnSpc>
              <a:spcBef>
                <a:spcPts val="375"/>
              </a:spcBef>
              <a:spcAft>
                <a:spcPts val="0"/>
              </a:spcAft>
              <a:buClr>
                <a:schemeClr val="lt1"/>
              </a:buClr>
              <a:buSzPts val="1800"/>
              <a:buChar char="•"/>
              <a:defRPr/>
            </a:lvl8pPr>
            <a:lvl9pPr marL="3086100" lvl="8" indent="-257175" algn="l">
              <a:lnSpc>
                <a:spcPct val="90000"/>
              </a:lnSpc>
              <a:spcBef>
                <a:spcPts val="375"/>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715241" y="2603207"/>
            <a:ext cx="3629025" cy="236936"/>
          </a:xfrm>
          <a:prstGeom prst="rect">
            <a:avLst/>
          </a:prstGeom>
          <a:noFill/>
          <a:ln>
            <a:noFill/>
          </a:ln>
        </p:spPr>
        <p:txBody>
          <a:bodyPr spcFirstLastPara="1" wrap="square" lIns="91425" tIns="45700" rIns="91425" bIns="45700" anchor="t" anchorCtr="0">
            <a:noAutofit/>
          </a:bodyPr>
          <a:lstStyle>
            <a:lvl1pPr marL="342900" lvl="0" indent="-171450" algn="l">
              <a:lnSpc>
                <a:spcPct val="90000"/>
              </a:lnSpc>
              <a:spcBef>
                <a:spcPts val="750"/>
              </a:spcBef>
              <a:spcAft>
                <a:spcPts val="0"/>
              </a:spcAft>
              <a:buClr>
                <a:schemeClr val="lt2"/>
              </a:buClr>
              <a:buSzPts val="1800"/>
              <a:buNone/>
              <a:defRPr sz="1350" b="0">
                <a:solidFill>
                  <a:schemeClr val="lt2"/>
                </a:solidFill>
                <a:latin typeface="Franklin Gothic"/>
                <a:ea typeface="Franklin Gothic"/>
                <a:cs typeface="Franklin Gothic"/>
                <a:sym typeface="Franklin Gothic"/>
              </a:defRPr>
            </a:lvl1pPr>
            <a:lvl2pPr marL="685800" lvl="1" indent="-171450" algn="l">
              <a:lnSpc>
                <a:spcPct val="90000"/>
              </a:lnSpc>
              <a:spcBef>
                <a:spcPts val="375"/>
              </a:spcBef>
              <a:spcAft>
                <a:spcPts val="0"/>
              </a:spcAft>
              <a:buClr>
                <a:schemeClr val="dk1"/>
              </a:buClr>
              <a:buSzPts val="2400"/>
              <a:buNone/>
              <a:defRPr/>
            </a:lvl2pPr>
            <a:lvl3pPr marL="1028700" lvl="2" indent="-171450" algn="l">
              <a:lnSpc>
                <a:spcPct val="90000"/>
              </a:lnSpc>
              <a:spcBef>
                <a:spcPts val="375"/>
              </a:spcBef>
              <a:spcAft>
                <a:spcPts val="0"/>
              </a:spcAft>
              <a:buClr>
                <a:schemeClr val="dk1"/>
              </a:buClr>
              <a:buSzPts val="2000"/>
              <a:buNone/>
              <a:defRPr/>
            </a:lvl3pPr>
            <a:lvl4pPr marL="1371600" lvl="3" indent="-171450" algn="l">
              <a:lnSpc>
                <a:spcPct val="90000"/>
              </a:lnSpc>
              <a:spcBef>
                <a:spcPts val="375"/>
              </a:spcBef>
              <a:spcAft>
                <a:spcPts val="0"/>
              </a:spcAft>
              <a:buClr>
                <a:schemeClr val="dk1"/>
              </a:buClr>
              <a:buSzPts val="1800"/>
              <a:buNone/>
              <a:defRPr/>
            </a:lvl4pPr>
            <a:lvl5pPr marL="1714500" lvl="4" indent="-171450" algn="l">
              <a:lnSpc>
                <a:spcPct val="90000"/>
              </a:lnSpc>
              <a:spcBef>
                <a:spcPts val="375"/>
              </a:spcBef>
              <a:spcAft>
                <a:spcPts val="0"/>
              </a:spcAft>
              <a:buClr>
                <a:schemeClr val="dk1"/>
              </a:buClr>
              <a:buSzPts val="1800"/>
              <a:buNone/>
              <a:defRPr/>
            </a:lvl5pPr>
            <a:lvl6pPr marL="2057400" lvl="5" indent="-257175" algn="l">
              <a:lnSpc>
                <a:spcPct val="90000"/>
              </a:lnSpc>
              <a:spcBef>
                <a:spcPts val="375"/>
              </a:spcBef>
              <a:spcAft>
                <a:spcPts val="0"/>
              </a:spcAft>
              <a:buClr>
                <a:schemeClr val="lt1"/>
              </a:buClr>
              <a:buSzPts val="1800"/>
              <a:buChar char="•"/>
              <a:defRPr/>
            </a:lvl6pPr>
            <a:lvl7pPr marL="2400300" lvl="6" indent="-257175" algn="l">
              <a:lnSpc>
                <a:spcPct val="90000"/>
              </a:lnSpc>
              <a:spcBef>
                <a:spcPts val="375"/>
              </a:spcBef>
              <a:spcAft>
                <a:spcPts val="0"/>
              </a:spcAft>
              <a:buClr>
                <a:schemeClr val="lt1"/>
              </a:buClr>
              <a:buSzPts val="1800"/>
              <a:buChar char="•"/>
              <a:defRPr/>
            </a:lvl7pPr>
            <a:lvl8pPr marL="2743200" lvl="7" indent="-257175" algn="l">
              <a:lnSpc>
                <a:spcPct val="90000"/>
              </a:lnSpc>
              <a:spcBef>
                <a:spcPts val="375"/>
              </a:spcBef>
              <a:spcAft>
                <a:spcPts val="0"/>
              </a:spcAft>
              <a:buClr>
                <a:schemeClr val="lt1"/>
              </a:buClr>
              <a:buSzPts val="1800"/>
              <a:buChar char="•"/>
              <a:defRPr/>
            </a:lvl8pPr>
            <a:lvl9pPr marL="3086100" lvl="8" indent="-257175" algn="l">
              <a:lnSpc>
                <a:spcPct val="90000"/>
              </a:lnSpc>
              <a:spcBef>
                <a:spcPts val="375"/>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714375" y="3763426"/>
            <a:ext cx="3629025" cy="681255"/>
          </a:xfrm>
          <a:prstGeom prst="rect">
            <a:avLst/>
          </a:prstGeom>
          <a:noFill/>
          <a:ln>
            <a:noFill/>
          </a:ln>
        </p:spPr>
        <p:txBody>
          <a:bodyPr spcFirstLastPara="1" wrap="square" lIns="91425" tIns="45700" rIns="91425" bIns="45700" anchor="t" anchorCtr="0">
            <a:noAutofit/>
          </a:bodyPr>
          <a:lstStyle>
            <a:lvl1pPr marL="342900" lvl="0" indent="-171450" algn="l">
              <a:lnSpc>
                <a:spcPct val="90000"/>
              </a:lnSpc>
              <a:spcBef>
                <a:spcPts val="750"/>
              </a:spcBef>
              <a:spcAft>
                <a:spcPts val="0"/>
              </a:spcAft>
              <a:buClr>
                <a:schemeClr val="dk1"/>
              </a:buClr>
              <a:buSzPts val="1600"/>
              <a:buNone/>
              <a:defRPr sz="1200">
                <a:latin typeface="Libre Franklin"/>
                <a:ea typeface="Libre Franklin"/>
                <a:cs typeface="Libre Franklin"/>
                <a:sym typeface="Libre Franklin"/>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lt1"/>
              </a:buClr>
              <a:buSzPts val="1800"/>
              <a:buChar char="•"/>
              <a:defRPr/>
            </a:lvl6pPr>
            <a:lvl7pPr marL="2400300" lvl="6" indent="-257175" algn="l">
              <a:lnSpc>
                <a:spcPct val="90000"/>
              </a:lnSpc>
              <a:spcBef>
                <a:spcPts val="375"/>
              </a:spcBef>
              <a:spcAft>
                <a:spcPts val="0"/>
              </a:spcAft>
              <a:buClr>
                <a:schemeClr val="lt1"/>
              </a:buClr>
              <a:buSzPts val="1800"/>
              <a:buChar char="•"/>
              <a:defRPr/>
            </a:lvl7pPr>
            <a:lvl8pPr marL="2743200" lvl="7" indent="-257175" algn="l">
              <a:lnSpc>
                <a:spcPct val="90000"/>
              </a:lnSpc>
              <a:spcBef>
                <a:spcPts val="375"/>
              </a:spcBef>
              <a:spcAft>
                <a:spcPts val="0"/>
              </a:spcAft>
              <a:buClr>
                <a:schemeClr val="lt1"/>
              </a:buClr>
              <a:buSzPts val="1800"/>
              <a:buChar char="•"/>
              <a:defRPr/>
            </a:lvl8pPr>
            <a:lvl9pPr marL="3086100" lvl="8" indent="-257175" algn="l">
              <a:lnSpc>
                <a:spcPct val="90000"/>
              </a:lnSpc>
              <a:spcBef>
                <a:spcPts val="375"/>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714375" y="3485248"/>
            <a:ext cx="3629025" cy="236936"/>
          </a:xfrm>
          <a:prstGeom prst="rect">
            <a:avLst/>
          </a:prstGeom>
          <a:noFill/>
          <a:ln>
            <a:noFill/>
          </a:ln>
        </p:spPr>
        <p:txBody>
          <a:bodyPr spcFirstLastPara="1" wrap="square" lIns="91425" tIns="45700" rIns="91425" bIns="45700" anchor="t" anchorCtr="0">
            <a:noAutofit/>
          </a:bodyPr>
          <a:lstStyle>
            <a:lvl1pPr marL="342900" lvl="0" indent="-171450" algn="l">
              <a:lnSpc>
                <a:spcPct val="90000"/>
              </a:lnSpc>
              <a:spcBef>
                <a:spcPts val="750"/>
              </a:spcBef>
              <a:spcAft>
                <a:spcPts val="0"/>
              </a:spcAft>
              <a:buClr>
                <a:schemeClr val="lt2"/>
              </a:buClr>
              <a:buSzPts val="1800"/>
              <a:buNone/>
              <a:defRPr sz="1350" b="0">
                <a:solidFill>
                  <a:schemeClr val="lt2"/>
                </a:solidFill>
                <a:latin typeface="Franklin Gothic"/>
                <a:ea typeface="Franklin Gothic"/>
                <a:cs typeface="Franklin Gothic"/>
                <a:sym typeface="Franklin Gothic"/>
              </a:defRPr>
            </a:lvl1pPr>
            <a:lvl2pPr marL="685800" lvl="1" indent="-171450" algn="l">
              <a:lnSpc>
                <a:spcPct val="90000"/>
              </a:lnSpc>
              <a:spcBef>
                <a:spcPts val="375"/>
              </a:spcBef>
              <a:spcAft>
                <a:spcPts val="0"/>
              </a:spcAft>
              <a:buClr>
                <a:schemeClr val="dk1"/>
              </a:buClr>
              <a:buSzPts val="2400"/>
              <a:buNone/>
              <a:defRPr/>
            </a:lvl2pPr>
            <a:lvl3pPr marL="1028700" lvl="2" indent="-171450" algn="l">
              <a:lnSpc>
                <a:spcPct val="90000"/>
              </a:lnSpc>
              <a:spcBef>
                <a:spcPts val="375"/>
              </a:spcBef>
              <a:spcAft>
                <a:spcPts val="0"/>
              </a:spcAft>
              <a:buClr>
                <a:schemeClr val="dk1"/>
              </a:buClr>
              <a:buSzPts val="2000"/>
              <a:buNone/>
              <a:defRPr/>
            </a:lvl3pPr>
            <a:lvl4pPr marL="1371600" lvl="3" indent="-171450" algn="l">
              <a:lnSpc>
                <a:spcPct val="90000"/>
              </a:lnSpc>
              <a:spcBef>
                <a:spcPts val="375"/>
              </a:spcBef>
              <a:spcAft>
                <a:spcPts val="0"/>
              </a:spcAft>
              <a:buClr>
                <a:schemeClr val="dk1"/>
              </a:buClr>
              <a:buSzPts val="1800"/>
              <a:buNone/>
              <a:defRPr/>
            </a:lvl4pPr>
            <a:lvl5pPr marL="1714500" lvl="4" indent="-171450" algn="l">
              <a:lnSpc>
                <a:spcPct val="90000"/>
              </a:lnSpc>
              <a:spcBef>
                <a:spcPts val="375"/>
              </a:spcBef>
              <a:spcAft>
                <a:spcPts val="0"/>
              </a:spcAft>
              <a:buClr>
                <a:schemeClr val="dk1"/>
              </a:buClr>
              <a:buSzPts val="1800"/>
              <a:buNone/>
              <a:defRPr/>
            </a:lvl5pPr>
            <a:lvl6pPr marL="2057400" lvl="5" indent="-257175" algn="l">
              <a:lnSpc>
                <a:spcPct val="90000"/>
              </a:lnSpc>
              <a:spcBef>
                <a:spcPts val="375"/>
              </a:spcBef>
              <a:spcAft>
                <a:spcPts val="0"/>
              </a:spcAft>
              <a:buClr>
                <a:schemeClr val="lt1"/>
              </a:buClr>
              <a:buSzPts val="1800"/>
              <a:buChar char="•"/>
              <a:defRPr/>
            </a:lvl6pPr>
            <a:lvl7pPr marL="2400300" lvl="6" indent="-257175" algn="l">
              <a:lnSpc>
                <a:spcPct val="90000"/>
              </a:lnSpc>
              <a:spcBef>
                <a:spcPts val="375"/>
              </a:spcBef>
              <a:spcAft>
                <a:spcPts val="0"/>
              </a:spcAft>
              <a:buClr>
                <a:schemeClr val="lt1"/>
              </a:buClr>
              <a:buSzPts val="1800"/>
              <a:buChar char="•"/>
              <a:defRPr/>
            </a:lvl7pPr>
            <a:lvl8pPr marL="2743200" lvl="7" indent="-257175" algn="l">
              <a:lnSpc>
                <a:spcPct val="90000"/>
              </a:lnSpc>
              <a:spcBef>
                <a:spcPts val="375"/>
              </a:spcBef>
              <a:spcAft>
                <a:spcPts val="0"/>
              </a:spcAft>
              <a:buClr>
                <a:schemeClr val="lt1"/>
              </a:buClr>
              <a:buSzPts val="1800"/>
              <a:buChar char="•"/>
              <a:defRPr/>
            </a:lvl8pPr>
            <a:lvl9pPr marL="3086100" lvl="8" indent="-257175" algn="l">
              <a:lnSpc>
                <a:spcPct val="90000"/>
              </a:lnSpc>
              <a:spcBef>
                <a:spcPts val="375"/>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4799735" y="1992678"/>
            <a:ext cx="3629025" cy="430739"/>
          </a:xfrm>
          <a:prstGeom prst="rect">
            <a:avLst/>
          </a:prstGeom>
          <a:noFill/>
          <a:ln>
            <a:noFill/>
          </a:ln>
        </p:spPr>
        <p:txBody>
          <a:bodyPr spcFirstLastPara="1" wrap="square" lIns="91425" tIns="45700" rIns="91425" bIns="45700" anchor="t" anchorCtr="0">
            <a:noAutofit/>
          </a:bodyPr>
          <a:lstStyle>
            <a:lvl1pPr marL="342900" lvl="0" indent="-171450" algn="l">
              <a:lnSpc>
                <a:spcPct val="90000"/>
              </a:lnSpc>
              <a:spcBef>
                <a:spcPts val="750"/>
              </a:spcBef>
              <a:spcAft>
                <a:spcPts val="0"/>
              </a:spcAft>
              <a:buClr>
                <a:schemeClr val="dk1"/>
              </a:buClr>
              <a:buSzPts val="1600"/>
              <a:buNone/>
              <a:defRPr sz="1200">
                <a:latin typeface="Libre Franklin"/>
                <a:ea typeface="Libre Franklin"/>
                <a:cs typeface="Libre Franklin"/>
                <a:sym typeface="Libre Franklin"/>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lt1"/>
              </a:buClr>
              <a:buSzPts val="1800"/>
              <a:buChar char="•"/>
              <a:defRPr/>
            </a:lvl6pPr>
            <a:lvl7pPr marL="2400300" lvl="6" indent="-257175" algn="l">
              <a:lnSpc>
                <a:spcPct val="90000"/>
              </a:lnSpc>
              <a:spcBef>
                <a:spcPts val="375"/>
              </a:spcBef>
              <a:spcAft>
                <a:spcPts val="0"/>
              </a:spcAft>
              <a:buClr>
                <a:schemeClr val="lt1"/>
              </a:buClr>
              <a:buSzPts val="1800"/>
              <a:buChar char="•"/>
              <a:defRPr/>
            </a:lvl7pPr>
            <a:lvl8pPr marL="2743200" lvl="7" indent="-257175" algn="l">
              <a:lnSpc>
                <a:spcPct val="90000"/>
              </a:lnSpc>
              <a:spcBef>
                <a:spcPts val="375"/>
              </a:spcBef>
              <a:spcAft>
                <a:spcPts val="0"/>
              </a:spcAft>
              <a:buClr>
                <a:schemeClr val="lt1"/>
              </a:buClr>
              <a:buSzPts val="1800"/>
              <a:buChar char="•"/>
              <a:defRPr/>
            </a:lvl8pPr>
            <a:lvl9pPr marL="3086100" lvl="8" indent="-257175" algn="l">
              <a:lnSpc>
                <a:spcPct val="90000"/>
              </a:lnSpc>
              <a:spcBef>
                <a:spcPts val="375"/>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4799735" y="1714500"/>
            <a:ext cx="3629025" cy="236936"/>
          </a:xfrm>
          <a:prstGeom prst="rect">
            <a:avLst/>
          </a:prstGeom>
          <a:noFill/>
          <a:ln>
            <a:noFill/>
          </a:ln>
        </p:spPr>
        <p:txBody>
          <a:bodyPr spcFirstLastPara="1" wrap="square" lIns="91425" tIns="45700" rIns="91425" bIns="45700" anchor="t" anchorCtr="0">
            <a:noAutofit/>
          </a:bodyPr>
          <a:lstStyle>
            <a:lvl1pPr marL="342900" lvl="0" indent="-171450" algn="l">
              <a:lnSpc>
                <a:spcPct val="90000"/>
              </a:lnSpc>
              <a:spcBef>
                <a:spcPts val="750"/>
              </a:spcBef>
              <a:spcAft>
                <a:spcPts val="0"/>
              </a:spcAft>
              <a:buClr>
                <a:schemeClr val="lt2"/>
              </a:buClr>
              <a:buSzPts val="1800"/>
              <a:buNone/>
              <a:defRPr sz="1350" b="0">
                <a:solidFill>
                  <a:schemeClr val="lt2"/>
                </a:solidFill>
                <a:latin typeface="Franklin Gothic"/>
                <a:ea typeface="Franklin Gothic"/>
                <a:cs typeface="Franklin Gothic"/>
                <a:sym typeface="Franklin Gothic"/>
              </a:defRPr>
            </a:lvl1pPr>
            <a:lvl2pPr marL="685800" lvl="1" indent="-171450" algn="l">
              <a:lnSpc>
                <a:spcPct val="90000"/>
              </a:lnSpc>
              <a:spcBef>
                <a:spcPts val="375"/>
              </a:spcBef>
              <a:spcAft>
                <a:spcPts val="0"/>
              </a:spcAft>
              <a:buClr>
                <a:schemeClr val="dk1"/>
              </a:buClr>
              <a:buSzPts val="2400"/>
              <a:buNone/>
              <a:defRPr/>
            </a:lvl2pPr>
            <a:lvl3pPr marL="1028700" lvl="2" indent="-171450" algn="l">
              <a:lnSpc>
                <a:spcPct val="90000"/>
              </a:lnSpc>
              <a:spcBef>
                <a:spcPts val="375"/>
              </a:spcBef>
              <a:spcAft>
                <a:spcPts val="0"/>
              </a:spcAft>
              <a:buClr>
                <a:schemeClr val="dk1"/>
              </a:buClr>
              <a:buSzPts val="2000"/>
              <a:buNone/>
              <a:defRPr/>
            </a:lvl3pPr>
            <a:lvl4pPr marL="1371600" lvl="3" indent="-171450" algn="l">
              <a:lnSpc>
                <a:spcPct val="90000"/>
              </a:lnSpc>
              <a:spcBef>
                <a:spcPts val="375"/>
              </a:spcBef>
              <a:spcAft>
                <a:spcPts val="0"/>
              </a:spcAft>
              <a:buClr>
                <a:schemeClr val="dk1"/>
              </a:buClr>
              <a:buSzPts val="1800"/>
              <a:buNone/>
              <a:defRPr/>
            </a:lvl4pPr>
            <a:lvl5pPr marL="1714500" lvl="4" indent="-171450" algn="l">
              <a:lnSpc>
                <a:spcPct val="90000"/>
              </a:lnSpc>
              <a:spcBef>
                <a:spcPts val="375"/>
              </a:spcBef>
              <a:spcAft>
                <a:spcPts val="0"/>
              </a:spcAft>
              <a:buClr>
                <a:schemeClr val="dk1"/>
              </a:buClr>
              <a:buSzPts val="1800"/>
              <a:buNone/>
              <a:defRPr/>
            </a:lvl5pPr>
            <a:lvl6pPr marL="2057400" lvl="5" indent="-257175" algn="l">
              <a:lnSpc>
                <a:spcPct val="90000"/>
              </a:lnSpc>
              <a:spcBef>
                <a:spcPts val="375"/>
              </a:spcBef>
              <a:spcAft>
                <a:spcPts val="0"/>
              </a:spcAft>
              <a:buClr>
                <a:schemeClr val="lt1"/>
              </a:buClr>
              <a:buSzPts val="1800"/>
              <a:buChar char="•"/>
              <a:defRPr/>
            </a:lvl6pPr>
            <a:lvl7pPr marL="2400300" lvl="6" indent="-257175" algn="l">
              <a:lnSpc>
                <a:spcPct val="90000"/>
              </a:lnSpc>
              <a:spcBef>
                <a:spcPts val="375"/>
              </a:spcBef>
              <a:spcAft>
                <a:spcPts val="0"/>
              </a:spcAft>
              <a:buClr>
                <a:schemeClr val="lt1"/>
              </a:buClr>
              <a:buSzPts val="1800"/>
              <a:buChar char="•"/>
              <a:defRPr/>
            </a:lvl7pPr>
            <a:lvl8pPr marL="2743200" lvl="7" indent="-257175" algn="l">
              <a:lnSpc>
                <a:spcPct val="90000"/>
              </a:lnSpc>
              <a:spcBef>
                <a:spcPts val="375"/>
              </a:spcBef>
              <a:spcAft>
                <a:spcPts val="0"/>
              </a:spcAft>
              <a:buClr>
                <a:schemeClr val="lt1"/>
              </a:buClr>
              <a:buSzPts val="1800"/>
              <a:buChar char="•"/>
              <a:defRPr/>
            </a:lvl8pPr>
            <a:lvl9pPr marL="3086100" lvl="8" indent="-257175" algn="l">
              <a:lnSpc>
                <a:spcPct val="90000"/>
              </a:lnSpc>
              <a:spcBef>
                <a:spcPts val="375"/>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4799735" y="2881385"/>
            <a:ext cx="3629025" cy="681255"/>
          </a:xfrm>
          <a:prstGeom prst="rect">
            <a:avLst/>
          </a:prstGeom>
          <a:noFill/>
          <a:ln>
            <a:noFill/>
          </a:ln>
        </p:spPr>
        <p:txBody>
          <a:bodyPr spcFirstLastPara="1" wrap="square" lIns="91425" tIns="45700" rIns="91425" bIns="45700" anchor="t" anchorCtr="0">
            <a:noAutofit/>
          </a:bodyPr>
          <a:lstStyle>
            <a:lvl1pPr marL="342900" lvl="0" indent="-171450" algn="l">
              <a:lnSpc>
                <a:spcPct val="90000"/>
              </a:lnSpc>
              <a:spcBef>
                <a:spcPts val="750"/>
              </a:spcBef>
              <a:spcAft>
                <a:spcPts val="0"/>
              </a:spcAft>
              <a:buClr>
                <a:schemeClr val="dk1"/>
              </a:buClr>
              <a:buSzPts val="1600"/>
              <a:buNone/>
              <a:defRPr sz="1200">
                <a:latin typeface="Libre Franklin"/>
                <a:ea typeface="Libre Franklin"/>
                <a:cs typeface="Libre Franklin"/>
                <a:sym typeface="Libre Franklin"/>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lt1"/>
              </a:buClr>
              <a:buSzPts val="1800"/>
              <a:buChar char="•"/>
              <a:defRPr/>
            </a:lvl6pPr>
            <a:lvl7pPr marL="2400300" lvl="6" indent="-257175" algn="l">
              <a:lnSpc>
                <a:spcPct val="90000"/>
              </a:lnSpc>
              <a:spcBef>
                <a:spcPts val="375"/>
              </a:spcBef>
              <a:spcAft>
                <a:spcPts val="0"/>
              </a:spcAft>
              <a:buClr>
                <a:schemeClr val="lt1"/>
              </a:buClr>
              <a:buSzPts val="1800"/>
              <a:buChar char="•"/>
              <a:defRPr/>
            </a:lvl7pPr>
            <a:lvl8pPr marL="2743200" lvl="7" indent="-257175" algn="l">
              <a:lnSpc>
                <a:spcPct val="90000"/>
              </a:lnSpc>
              <a:spcBef>
                <a:spcPts val="375"/>
              </a:spcBef>
              <a:spcAft>
                <a:spcPts val="0"/>
              </a:spcAft>
              <a:buClr>
                <a:schemeClr val="lt1"/>
              </a:buClr>
              <a:buSzPts val="1800"/>
              <a:buChar char="•"/>
              <a:defRPr/>
            </a:lvl8pPr>
            <a:lvl9pPr marL="3086100" lvl="8" indent="-257175" algn="l">
              <a:lnSpc>
                <a:spcPct val="90000"/>
              </a:lnSpc>
              <a:spcBef>
                <a:spcPts val="375"/>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4799735" y="2603207"/>
            <a:ext cx="3629025" cy="236936"/>
          </a:xfrm>
          <a:prstGeom prst="rect">
            <a:avLst/>
          </a:prstGeom>
          <a:noFill/>
          <a:ln>
            <a:noFill/>
          </a:ln>
        </p:spPr>
        <p:txBody>
          <a:bodyPr spcFirstLastPara="1" wrap="square" lIns="91425" tIns="45700" rIns="91425" bIns="45700" anchor="t" anchorCtr="0">
            <a:noAutofit/>
          </a:bodyPr>
          <a:lstStyle>
            <a:lvl1pPr marL="342900" lvl="0" indent="-171450" algn="l">
              <a:lnSpc>
                <a:spcPct val="90000"/>
              </a:lnSpc>
              <a:spcBef>
                <a:spcPts val="750"/>
              </a:spcBef>
              <a:spcAft>
                <a:spcPts val="0"/>
              </a:spcAft>
              <a:buClr>
                <a:schemeClr val="lt2"/>
              </a:buClr>
              <a:buSzPts val="1800"/>
              <a:buNone/>
              <a:defRPr sz="1350" b="0">
                <a:solidFill>
                  <a:schemeClr val="lt2"/>
                </a:solidFill>
                <a:latin typeface="Franklin Gothic"/>
                <a:ea typeface="Franklin Gothic"/>
                <a:cs typeface="Franklin Gothic"/>
                <a:sym typeface="Franklin Gothic"/>
              </a:defRPr>
            </a:lvl1pPr>
            <a:lvl2pPr marL="685800" lvl="1" indent="-171450" algn="l">
              <a:lnSpc>
                <a:spcPct val="90000"/>
              </a:lnSpc>
              <a:spcBef>
                <a:spcPts val="375"/>
              </a:spcBef>
              <a:spcAft>
                <a:spcPts val="0"/>
              </a:spcAft>
              <a:buClr>
                <a:schemeClr val="dk1"/>
              </a:buClr>
              <a:buSzPts val="2400"/>
              <a:buNone/>
              <a:defRPr/>
            </a:lvl2pPr>
            <a:lvl3pPr marL="1028700" lvl="2" indent="-171450" algn="l">
              <a:lnSpc>
                <a:spcPct val="90000"/>
              </a:lnSpc>
              <a:spcBef>
                <a:spcPts val="375"/>
              </a:spcBef>
              <a:spcAft>
                <a:spcPts val="0"/>
              </a:spcAft>
              <a:buClr>
                <a:schemeClr val="dk1"/>
              </a:buClr>
              <a:buSzPts val="2000"/>
              <a:buNone/>
              <a:defRPr/>
            </a:lvl3pPr>
            <a:lvl4pPr marL="1371600" lvl="3" indent="-171450" algn="l">
              <a:lnSpc>
                <a:spcPct val="90000"/>
              </a:lnSpc>
              <a:spcBef>
                <a:spcPts val="375"/>
              </a:spcBef>
              <a:spcAft>
                <a:spcPts val="0"/>
              </a:spcAft>
              <a:buClr>
                <a:schemeClr val="dk1"/>
              </a:buClr>
              <a:buSzPts val="1800"/>
              <a:buNone/>
              <a:defRPr/>
            </a:lvl4pPr>
            <a:lvl5pPr marL="1714500" lvl="4" indent="-171450" algn="l">
              <a:lnSpc>
                <a:spcPct val="90000"/>
              </a:lnSpc>
              <a:spcBef>
                <a:spcPts val="375"/>
              </a:spcBef>
              <a:spcAft>
                <a:spcPts val="0"/>
              </a:spcAft>
              <a:buClr>
                <a:schemeClr val="dk1"/>
              </a:buClr>
              <a:buSzPts val="1800"/>
              <a:buNone/>
              <a:defRPr/>
            </a:lvl5pPr>
            <a:lvl6pPr marL="2057400" lvl="5" indent="-257175" algn="l">
              <a:lnSpc>
                <a:spcPct val="90000"/>
              </a:lnSpc>
              <a:spcBef>
                <a:spcPts val="375"/>
              </a:spcBef>
              <a:spcAft>
                <a:spcPts val="0"/>
              </a:spcAft>
              <a:buClr>
                <a:schemeClr val="lt1"/>
              </a:buClr>
              <a:buSzPts val="1800"/>
              <a:buChar char="•"/>
              <a:defRPr/>
            </a:lvl6pPr>
            <a:lvl7pPr marL="2400300" lvl="6" indent="-257175" algn="l">
              <a:lnSpc>
                <a:spcPct val="90000"/>
              </a:lnSpc>
              <a:spcBef>
                <a:spcPts val="375"/>
              </a:spcBef>
              <a:spcAft>
                <a:spcPts val="0"/>
              </a:spcAft>
              <a:buClr>
                <a:schemeClr val="lt1"/>
              </a:buClr>
              <a:buSzPts val="1800"/>
              <a:buChar char="•"/>
              <a:defRPr/>
            </a:lvl7pPr>
            <a:lvl8pPr marL="2743200" lvl="7" indent="-257175" algn="l">
              <a:lnSpc>
                <a:spcPct val="90000"/>
              </a:lnSpc>
              <a:spcBef>
                <a:spcPts val="375"/>
              </a:spcBef>
              <a:spcAft>
                <a:spcPts val="0"/>
              </a:spcAft>
              <a:buClr>
                <a:schemeClr val="lt1"/>
              </a:buClr>
              <a:buSzPts val="1800"/>
              <a:buChar char="•"/>
              <a:defRPr/>
            </a:lvl8pPr>
            <a:lvl9pPr marL="3086100" lvl="8" indent="-257175" algn="l">
              <a:lnSpc>
                <a:spcPct val="90000"/>
              </a:lnSpc>
              <a:spcBef>
                <a:spcPts val="375"/>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244090" y="4749166"/>
            <a:ext cx="984885" cy="18573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121092" y="4749166"/>
            <a:ext cx="1122998" cy="18573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728663" y="4749166"/>
            <a:ext cx="392430" cy="185738"/>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US" smtClean="0"/>
              <a:pPr/>
              <a:t>‹#›</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398786116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AFAFC"/>
        </a:solidFill>
        <a:effectLst/>
      </p:bgPr>
    </p:bg>
    <p:spTree>
      <p:nvGrpSpPr>
        <p:cNvPr id="1" name=""/>
        <p:cNvGrpSpPr/>
        <p:nvPr/>
      </p:nvGrpSpPr>
      <p:grpSpPr>
        <a:xfrm>
          <a:off x="0" y="0"/>
          <a:ext cx="0" cy="0"/>
          <a:chOff x="0" y="0"/>
          <a:chExt cx="0" cy="0"/>
        </a:xfrm>
      </p:grpSpPr>
      <p:pic>
        <p:nvPicPr>
          <p:cNvPr id="3" name="Image 0" descr="https://images.unsplash.com/photo-1635776062043-223faf322554?crop=entropy&amp;cs=tinysrgb&amp;fit=max&amp;fm=jpg&amp;ixid=M3wyMTIyMnwwfDF8c2VhcmNofDY4fHxncmFkaWVudHxlbnwwfHx8fDE2OTg3NDA1OTZ8MA&amp;ixlib=rb-4.0.3&amp;q=80&amp;w=1080"/>
          <p:cNvPicPr>
            <a:picLocks noChangeAspect="1"/>
          </p:cNvPicPr>
          <p:nvPr/>
        </p:nvPicPr>
        <p:blipFill>
          <a:blip r:embed="rId3"/>
          <a:srcRect/>
          <a:stretch/>
        </p:blipFill>
        <p:spPr>
          <a:xfrm>
            <a:off x="5365" y="0"/>
            <a:ext cx="9144000" cy="5143500"/>
          </a:xfrm>
          <a:prstGeom prst="rect">
            <a:avLst/>
          </a:prstGeom>
        </p:spPr>
      </p:pic>
      <p:sp>
        <p:nvSpPr>
          <p:cNvPr id="4" name="Text 0"/>
          <p:cNvSpPr/>
          <p:nvPr/>
        </p:nvSpPr>
        <p:spPr>
          <a:xfrm>
            <a:off x="3126" y="4430964"/>
            <a:ext cx="4858118" cy="712536"/>
          </a:xfrm>
          <a:prstGeom prst="homePlate">
            <a:avLst/>
          </a:prstGeom>
          <a:solidFill>
            <a:srgbClr val="FF841D"/>
          </a:solidFill>
          <a:ln w="5292">
            <a:solidFill>
              <a:srgbClr val="FFD41D"/>
            </a:solidFill>
          </a:ln>
        </p:spPr>
        <p:txBody>
          <a:bodyPr wrap="square" lIns="269895" tIns="201060" rIns="269895" bIns="201060" rtlCol="0" anchor="ctr"/>
          <a:lstStyle/>
          <a:p>
            <a:pPr algn="ctr">
              <a:lnSpc>
                <a:spcPts val="1920"/>
              </a:lnSpc>
            </a:pPr>
            <a:r>
              <a:rPr lang="en-US" sz="1200" dirty="0"/>
              <a:t>1</a:t>
            </a:r>
          </a:p>
        </p:txBody>
      </p:sp>
      <p:pic>
        <p:nvPicPr>
          <p:cNvPr id="6" name="Image 2" descr="https://pitch-assets-ccb95893-de3f-4266-973c-20049231b248.s3.eu-west-1.amazonaws.com/4d32833c-298b-4fb5-b802-4299c9ae094a?pitch-bytes=3223&amp;pitch-content-type=image%2Fpng"/>
          <p:cNvPicPr>
            <a:picLocks noChangeAspect="1"/>
          </p:cNvPicPr>
          <p:nvPr/>
        </p:nvPicPr>
        <p:blipFill>
          <a:blip r:embed="rId4"/>
          <a:srcRect/>
          <a:stretch/>
        </p:blipFill>
        <p:spPr>
          <a:xfrm>
            <a:off x="7758329" y="4412008"/>
            <a:ext cx="1385671" cy="731492"/>
          </a:xfrm>
          <a:prstGeom prst="rect">
            <a:avLst/>
          </a:prstGeom>
          <a:effectLst>
            <a:outerShdw blurRad="3175" dist="50800" dir="2700000" algn="bl" rotWithShape="0">
              <a:srgbClr val="000000">
                <a:alpha val="24000"/>
              </a:srgbClr>
            </a:outerShdw>
          </a:effectLst>
        </p:spPr>
      </p:pic>
      <p:sp>
        <p:nvSpPr>
          <p:cNvPr id="9" name="Text 1"/>
          <p:cNvSpPr/>
          <p:nvPr/>
        </p:nvSpPr>
        <p:spPr>
          <a:xfrm>
            <a:off x="1321510" y="1340300"/>
            <a:ext cx="7315200" cy="2674218"/>
          </a:xfrm>
          <a:prstGeom prst="rect">
            <a:avLst/>
          </a:prstGeom>
          <a:noFill/>
          <a:ln/>
        </p:spPr>
        <p:txBody>
          <a:bodyPr wrap="square" lIns="0" tIns="0" rIns="0" bIns="0" rtlCol="0" anchor="t"/>
          <a:lstStyle/>
          <a:p>
            <a:pPr algn="l">
              <a:lnSpc>
                <a:spcPts val="2340"/>
              </a:lnSpc>
            </a:pPr>
            <a:r>
              <a:rPr lang="en-US" sz="1800" b="1" u="heavy" kern="0" spc="-24" dirty="0">
                <a:solidFill>
                  <a:srgbClr val="2B2A35"/>
                </a:solidFill>
                <a:latin typeface="Inter" pitchFamily="34" charset="0"/>
                <a:ea typeface="Inter" pitchFamily="34" charset="-122"/>
                <a:cs typeface="Inter" pitchFamily="34" charset="-120"/>
              </a:rPr>
              <a:t>Team Name</a:t>
            </a:r>
            <a:r>
              <a:rPr lang="en-US" sz="1800" b="1" kern="0" spc="-24" dirty="0">
                <a:solidFill>
                  <a:srgbClr val="2B2A35"/>
                </a:solidFill>
                <a:latin typeface="Inter" pitchFamily="34" charset="0"/>
                <a:ea typeface="Inter" pitchFamily="34" charset="-122"/>
                <a:cs typeface="Inter" pitchFamily="34" charset="-120"/>
              </a:rPr>
              <a:t> : </a:t>
            </a:r>
            <a:r>
              <a:rPr lang="en-US" b="1" kern="0" spc="-24" dirty="0" err="1">
                <a:solidFill>
                  <a:srgbClr val="2B2A35"/>
                </a:solidFill>
                <a:latin typeface="Inter" pitchFamily="34" charset="0"/>
                <a:ea typeface="Inter" pitchFamily="34" charset="-122"/>
                <a:cs typeface="Inter" pitchFamily="34" charset="-120"/>
              </a:rPr>
              <a:t>codeARC</a:t>
            </a:r>
            <a:endParaRPr lang="en-US" sz="1800" dirty="0"/>
          </a:p>
          <a:p>
            <a:pPr algn="l">
              <a:lnSpc>
                <a:spcPts val="2340"/>
              </a:lnSpc>
            </a:pPr>
            <a:endParaRPr lang="en-US" sz="1800" dirty="0"/>
          </a:p>
          <a:p>
            <a:pPr algn="l">
              <a:lnSpc>
                <a:spcPts val="2340"/>
              </a:lnSpc>
            </a:pPr>
            <a:r>
              <a:rPr lang="en-US" sz="1800" b="1" u="heavy" kern="0" spc="-24" dirty="0">
                <a:solidFill>
                  <a:srgbClr val="2B2A35"/>
                </a:solidFill>
                <a:latin typeface="Inter" pitchFamily="34" charset="0"/>
                <a:ea typeface="Inter" pitchFamily="34" charset="-122"/>
                <a:cs typeface="Inter" pitchFamily="34" charset="-120"/>
              </a:rPr>
              <a:t>Problem Statement Title</a:t>
            </a:r>
            <a:r>
              <a:rPr lang="en-US" sz="1800" b="1" kern="0" spc="-24" dirty="0">
                <a:solidFill>
                  <a:srgbClr val="2B2A35"/>
                </a:solidFill>
                <a:latin typeface="Inter" pitchFamily="34" charset="0"/>
                <a:ea typeface="Inter" pitchFamily="34" charset="-122"/>
                <a:cs typeface="Inter" pitchFamily="34" charset="-120"/>
              </a:rPr>
              <a:t> :  Open Innovation</a:t>
            </a:r>
            <a:endParaRPr lang="en-US" sz="1800" dirty="0"/>
          </a:p>
          <a:p>
            <a:pPr algn="l">
              <a:lnSpc>
                <a:spcPts val="2340"/>
              </a:lnSpc>
            </a:pPr>
            <a:endParaRPr lang="en-US" sz="1800" dirty="0"/>
          </a:p>
          <a:p>
            <a:pPr algn="l">
              <a:lnSpc>
                <a:spcPts val="2340"/>
              </a:lnSpc>
            </a:pPr>
            <a:r>
              <a:rPr lang="en-US" sz="1800" b="1" u="heavy" kern="0" spc="-24" dirty="0">
                <a:solidFill>
                  <a:srgbClr val="2B2A35"/>
                </a:solidFill>
                <a:latin typeface="Inter" pitchFamily="34" charset="0"/>
                <a:ea typeface="Inter" pitchFamily="34" charset="-122"/>
                <a:cs typeface="Inter" pitchFamily="34" charset="-120"/>
              </a:rPr>
              <a:t>Team Leader Name</a:t>
            </a:r>
            <a:r>
              <a:rPr lang="en-US" sz="1800" b="1" kern="0" spc="-24" dirty="0">
                <a:solidFill>
                  <a:srgbClr val="2B2A35"/>
                </a:solidFill>
                <a:latin typeface="Inter" pitchFamily="34" charset="0"/>
                <a:ea typeface="Inter" pitchFamily="34" charset="-122"/>
                <a:cs typeface="Inter" pitchFamily="34" charset="-120"/>
              </a:rPr>
              <a:t> : Chirag Nahata</a:t>
            </a:r>
            <a:endParaRPr lang="en-US" sz="1800" dirty="0"/>
          </a:p>
          <a:p>
            <a:pPr algn="l">
              <a:lnSpc>
                <a:spcPts val="2340"/>
              </a:lnSpc>
            </a:pPr>
            <a:endParaRPr lang="en-US" sz="1800" dirty="0"/>
          </a:p>
          <a:p>
            <a:pPr algn="l">
              <a:lnSpc>
                <a:spcPts val="2340"/>
              </a:lnSpc>
            </a:pPr>
            <a:r>
              <a:rPr lang="en-US" sz="1800" b="1" u="heavy" kern="0" spc="-24" dirty="0">
                <a:solidFill>
                  <a:srgbClr val="2B2A35"/>
                </a:solidFill>
                <a:latin typeface="Inter" pitchFamily="34" charset="0"/>
                <a:ea typeface="Inter" pitchFamily="34" charset="-122"/>
                <a:cs typeface="Inter" pitchFamily="34" charset="-120"/>
              </a:rPr>
              <a:t>Institute Name</a:t>
            </a:r>
            <a:r>
              <a:rPr lang="en-US" sz="1800" b="1" kern="0" spc="-24" dirty="0">
                <a:solidFill>
                  <a:srgbClr val="2B2A35"/>
                </a:solidFill>
                <a:latin typeface="Inter" pitchFamily="34" charset="0"/>
                <a:ea typeface="Inter" pitchFamily="34" charset="-122"/>
                <a:cs typeface="Inter" pitchFamily="34" charset="-120"/>
              </a:rPr>
              <a:t> : JIS College of Engineering 123, Kalyani</a:t>
            </a:r>
            <a:endParaRPr lang="en-US" sz="1800" dirty="0"/>
          </a:p>
          <a:p>
            <a:pPr algn="l">
              <a:lnSpc>
                <a:spcPts val="2340"/>
              </a:lnSpc>
            </a:pPr>
            <a:endParaRPr lang="en-US" sz="1800" dirty="0"/>
          </a:p>
        </p:txBody>
      </p:sp>
      <p:grpSp>
        <p:nvGrpSpPr>
          <p:cNvPr id="2" name="Group 1">
            <a:extLst>
              <a:ext uri="{FF2B5EF4-FFF2-40B4-BE49-F238E27FC236}">
                <a16:creationId xmlns:a16="http://schemas.microsoft.com/office/drawing/2014/main" id="{0F88F43C-86AF-55DD-5B90-A196CAC518C3}"/>
              </a:ext>
            </a:extLst>
          </p:cNvPr>
          <p:cNvGrpSpPr/>
          <p:nvPr/>
        </p:nvGrpSpPr>
        <p:grpSpPr>
          <a:xfrm>
            <a:off x="1226963" y="377337"/>
            <a:ext cx="7103927" cy="343812"/>
            <a:chOff x="1161650" y="377337"/>
            <a:chExt cx="7103927" cy="343812"/>
          </a:xfrm>
        </p:grpSpPr>
        <p:sp>
          <p:nvSpPr>
            <p:cNvPr id="10" name="Text 2"/>
            <p:cNvSpPr/>
            <p:nvPr/>
          </p:nvSpPr>
          <p:spPr>
            <a:xfrm>
              <a:off x="3659465" y="377337"/>
              <a:ext cx="2119461" cy="343812"/>
            </a:xfrm>
            <a:prstGeom prst="rect">
              <a:avLst/>
            </a:prstGeom>
            <a:noFill/>
            <a:ln/>
          </p:spPr>
          <p:txBody>
            <a:bodyPr wrap="square" lIns="0" tIns="0" rIns="0" bIns="0" rtlCol="0" anchor="t">
              <a:spAutoFit/>
            </a:bodyPr>
            <a:lstStyle/>
            <a:p>
              <a:pPr algn="ctr">
                <a:lnSpc>
                  <a:spcPts val="2828"/>
                </a:lnSpc>
              </a:pPr>
              <a:r>
                <a:rPr lang="en-US" sz="2200" b="1" u="heavy" kern="0" spc="-24" dirty="0" err="1">
                  <a:solidFill>
                    <a:srgbClr val="2B2A35"/>
                  </a:solidFill>
                  <a:latin typeface="Inter" pitchFamily="34" charset="0"/>
                  <a:ea typeface="Inter" pitchFamily="34" charset="-122"/>
                  <a:cs typeface="Inter" pitchFamily="34" charset="-120"/>
                </a:rPr>
                <a:t>RecyCraft</a:t>
              </a:r>
              <a:endParaRPr lang="en-US" sz="1800" dirty="0"/>
            </a:p>
          </p:txBody>
        </p:sp>
        <p:sp>
          <p:nvSpPr>
            <p:cNvPr id="11" name="Shape 3"/>
            <p:cNvSpPr/>
            <p:nvPr/>
          </p:nvSpPr>
          <p:spPr>
            <a:xfrm>
              <a:off x="1161650" y="557512"/>
              <a:ext cx="2468655" cy="0"/>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12" name="Shape 4"/>
            <p:cNvSpPr/>
            <p:nvPr/>
          </p:nvSpPr>
          <p:spPr>
            <a:xfrm>
              <a:off x="5778926" y="561842"/>
              <a:ext cx="2486651" cy="0"/>
            </a:xfrm>
            <a:prstGeom prst="line">
              <a:avLst/>
            </a:prstGeom>
            <a:solidFill>
              <a:srgbClr val="FFFFFF"/>
            </a:solidFill>
            <a:ln w="21167">
              <a:solidFill>
                <a:srgbClr val="2B2A35"/>
              </a:solidFill>
              <a:prstDash val="solid"/>
              <a:headEnd type="none"/>
              <a:tailEnd type="none"/>
            </a:ln>
          </p:spPr>
          <p:txBody>
            <a:bodyPr/>
            <a:lstStyle/>
            <a:p>
              <a:endParaRPr lang="en-I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C"/>
        </a:solidFill>
        <a:effectLst/>
      </p:bgPr>
    </p:bg>
    <p:spTree>
      <p:nvGrpSpPr>
        <p:cNvPr id="1" name=""/>
        <p:cNvGrpSpPr/>
        <p:nvPr/>
      </p:nvGrpSpPr>
      <p:grpSpPr>
        <a:xfrm>
          <a:off x="0" y="0"/>
          <a:ext cx="0" cy="0"/>
          <a:chOff x="0" y="0"/>
          <a:chExt cx="0" cy="0"/>
        </a:xfrm>
      </p:grpSpPr>
      <p:sp>
        <p:nvSpPr>
          <p:cNvPr id="3" name="Shape 0"/>
          <p:cNvSpPr/>
          <p:nvPr/>
        </p:nvSpPr>
        <p:spPr>
          <a:xfrm>
            <a:off x="1129749" y="484117"/>
            <a:ext cx="7538415" cy="0"/>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4" name="Text 1"/>
          <p:cNvSpPr/>
          <p:nvPr/>
        </p:nvSpPr>
        <p:spPr>
          <a:xfrm>
            <a:off x="3126" y="4430965"/>
            <a:ext cx="4858118" cy="712536"/>
          </a:xfrm>
          <a:prstGeom prst="homePlate">
            <a:avLst/>
          </a:prstGeom>
          <a:solidFill>
            <a:srgbClr val="FF841D"/>
          </a:solidFill>
          <a:ln w="5292">
            <a:solidFill>
              <a:srgbClr val="FFD41D"/>
            </a:solidFill>
          </a:ln>
        </p:spPr>
        <p:txBody>
          <a:bodyPr wrap="square" lIns="269895" tIns="201060" rIns="269895" bIns="201060" rtlCol="0" anchor="ctr"/>
          <a:lstStyle/>
          <a:p>
            <a:pPr algn="ctr">
              <a:lnSpc>
                <a:spcPts val="1920"/>
              </a:lnSpc>
            </a:pPr>
            <a:r>
              <a:rPr lang="en-US" sz="1200" dirty="0"/>
              <a:t>7</a:t>
            </a:r>
          </a:p>
        </p:txBody>
      </p:sp>
      <p:sp>
        <p:nvSpPr>
          <p:cNvPr id="7" name="Shape 2"/>
          <p:cNvSpPr/>
          <p:nvPr/>
        </p:nvSpPr>
        <p:spPr>
          <a:xfrm>
            <a:off x="4861244" y="4820143"/>
            <a:ext cx="3807576" cy="11504"/>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8" name="Text 3"/>
          <p:cNvSpPr/>
          <p:nvPr/>
        </p:nvSpPr>
        <p:spPr>
          <a:xfrm>
            <a:off x="1132676" y="37563"/>
            <a:ext cx="6400800" cy="548580"/>
          </a:xfrm>
          <a:prstGeom prst="rect">
            <a:avLst/>
          </a:prstGeom>
          <a:noFill/>
          <a:ln/>
        </p:spPr>
        <p:txBody>
          <a:bodyPr wrap="square" lIns="0" tIns="0" rIns="0" bIns="0" rtlCol="0" anchor="t"/>
          <a:lstStyle/>
          <a:p>
            <a:pPr algn="l">
              <a:lnSpc>
                <a:spcPts val="4320"/>
              </a:lnSpc>
            </a:pPr>
            <a:r>
              <a:rPr lang="en-US" sz="2800" b="1" kern="0" spc="-24" dirty="0">
                <a:solidFill>
                  <a:srgbClr val="2B2A35"/>
                </a:solidFill>
                <a:latin typeface="Inter" pitchFamily="34" charset="0"/>
                <a:ea typeface="Inter" pitchFamily="34" charset="-122"/>
                <a:cs typeface="Inter" pitchFamily="34" charset="-120"/>
              </a:rPr>
              <a:t>Value Proposition Canvas</a:t>
            </a:r>
            <a:r>
              <a:rPr lang="en-US" sz="3600" b="1" kern="0" spc="-24" dirty="0">
                <a:solidFill>
                  <a:srgbClr val="2B2A35"/>
                </a:solidFill>
                <a:latin typeface="Inter" pitchFamily="34" charset="0"/>
                <a:ea typeface="Inter" pitchFamily="34" charset="-122"/>
                <a:cs typeface="Inter" pitchFamily="34" charset="-120"/>
              </a:rPr>
              <a:t> :</a:t>
            </a:r>
            <a:endParaRPr lang="en-US" sz="3600" dirty="0"/>
          </a:p>
        </p:txBody>
      </p:sp>
      <p:sp>
        <p:nvSpPr>
          <p:cNvPr id="9" name="Text 4"/>
          <p:cNvSpPr/>
          <p:nvPr/>
        </p:nvSpPr>
        <p:spPr>
          <a:xfrm>
            <a:off x="1132676" y="1726156"/>
            <a:ext cx="4572000" cy="1485677"/>
          </a:xfrm>
          <a:prstGeom prst="rect">
            <a:avLst/>
          </a:prstGeom>
          <a:noFill/>
          <a:ln/>
        </p:spPr>
        <p:txBody>
          <a:bodyPr wrap="square" lIns="0" tIns="0" rIns="0" bIns="0" rtlCol="0" anchor="t"/>
          <a:lstStyle/>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p:txBody>
      </p:sp>
      <p:graphicFrame>
        <p:nvGraphicFramePr>
          <p:cNvPr id="11" name="TextBox 1">
            <a:extLst>
              <a:ext uri="{FF2B5EF4-FFF2-40B4-BE49-F238E27FC236}">
                <a16:creationId xmlns:a16="http://schemas.microsoft.com/office/drawing/2014/main" id="{6D01AF0C-0DC9-3992-C136-8EDDEEC462E8}"/>
              </a:ext>
            </a:extLst>
          </p:cNvPr>
          <p:cNvGraphicFramePr/>
          <p:nvPr>
            <p:extLst>
              <p:ext uri="{D42A27DB-BD31-4B8C-83A1-F6EECF244321}">
                <p14:modId xmlns:p14="http://schemas.microsoft.com/office/powerpoint/2010/main" val="2400961597"/>
              </p:ext>
            </p:extLst>
          </p:nvPr>
        </p:nvGraphicFramePr>
        <p:xfrm>
          <a:off x="1132676" y="621792"/>
          <a:ext cx="7535488" cy="3785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bg>
      <p:bgPr>
        <a:solidFill>
          <a:srgbClr val="FAFAFC"/>
        </a:solidFill>
        <a:effectLst/>
      </p:bgPr>
    </p:bg>
    <p:spTree>
      <p:nvGrpSpPr>
        <p:cNvPr id="1" name=""/>
        <p:cNvGrpSpPr/>
        <p:nvPr/>
      </p:nvGrpSpPr>
      <p:grpSpPr>
        <a:xfrm>
          <a:off x="0" y="0"/>
          <a:ext cx="0" cy="0"/>
          <a:chOff x="0" y="0"/>
          <a:chExt cx="0" cy="0"/>
        </a:xfrm>
      </p:grpSpPr>
      <p:sp>
        <p:nvSpPr>
          <p:cNvPr id="3" name="Shape 0"/>
          <p:cNvSpPr/>
          <p:nvPr/>
        </p:nvSpPr>
        <p:spPr>
          <a:xfrm>
            <a:off x="1129749" y="484117"/>
            <a:ext cx="7538415" cy="0"/>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4" name="Text 1"/>
          <p:cNvSpPr/>
          <p:nvPr/>
        </p:nvSpPr>
        <p:spPr>
          <a:xfrm>
            <a:off x="3126" y="4430965"/>
            <a:ext cx="4858118" cy="712536"/>
          </a:xfrm>
          <a:prstGeom prst="homePlate">
            <a:avLst/>
          </a:prstGeom>
          <a:solidFill>
            <a:srgbClr val="FF841D"/>
          </a:solidFill>
          <a:ln w="5292">
            <a:solidFill>
              <a:srgbClr val="FFD41D"/>
            </a:solidFill>
          </a:ln>
        </p:spPr>
        <p:txBody>
          <a:bodyPr wrap="square" lIns="269895" tIns="201060" rIns="269895" bIns="201060" rtlCol="0" anchor="ctr"/>
          <a:lstStyle/>
          <a:p>
            <a:pPr algn="ctr">
              <a:lnSpc>
                <a:spcPts val="1920"/>
              </a:lnSpc>
            </a:pPr>
            <a:r>
              <a:rPr lang="en-US" sz="1200" dirty="0"/>
              <a:t>8</a:t>
            </a:r>
          </a:p>
        </p:txBody>
      </p:sp>
      <p:sp>
        <p:nvSpPr>
          <p:cNvPr id="7" name="Shape 2"/>
          <p:cNvSpPr/>
          <p:nvPr/>
        </p:nvSpPr>
        <p:spPr>
          <a:xfrm>
            <a:off x="4861244" y="4820143"/>
            <a:ext cx="3807576" cy="11504"/>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8" name="Text 3"/>
          <p:cNvSpPr/>
          <p:nvPr/>
        </p:nvSpPr>
        <p:spPr>
          <a:xfrm>
            <a:off x="1132676" y="-41556"/>
            <a:ext cx="6400800" cy="548580"/>
          </a:xfrm>
          <a:prstGeom prst="rect">
            <a:avLst/>
          </a:prstGeom>
          <a:noFill/>
          <a:ln/>
        </p:spPr>
        <p:txBody>
          <a:bodyPr wrap="square" lIns="0" tIns="0" rIns="0" bIns="0" rtlCol="0" anchor="t"/>
          <a:lstStyle/>
          <a:p>
            <a:pPr algn="l">
              <a:lnSpc>
                <a:spcPts val="4320"/>
              </a:lnSpc>
            </a:pPr>
            <a:r>
              <a:rPr lang="en-US" sz="2800" b="1" kern="0" spc="-24" dirty="0">
                <a:solidFill>
                  <a:srgbClr val="2B2A35"/>
                </a:solidFill>
                <a:latin typeface="Inter" pitchFamily="34" charset="0"/>
                <a:ea typeface="Inter" pitchFamily="34" charset="-122"/>
                <a:cs typeface="Inter" pitchFamily="34" charset="-120"/>
              </a:rPr>
              <a:t>Market and Oppurtunity</a:t>
            </a:r>
            <a:r>
              <a:rPr lang="en-US" sz="3600" b="1" kern="0" spc="-24" dirty="0">
                <a:solidFill>
                  <a:srgbClr val="2B2A35"/>
                </a:solidFill>
                <a:latin typeface="Inter" pitchFamily="34" charset="0"/>
                <a:ea typeface="Inter" pitchFamily="34" charset="-122"/>
                <a:cs typeface="Inter" pitchFamily="34" charset="-120"/>
              </a:rPr>
              <a:t> :</a:t>
            </a:r>
            <a:endParaRPr lang="en-US" sz="3600" dirty="0"/>
          </a:p>
        </p:txBody>
      </p:sp>
      <p:sp>
        <p:nvSpPr>
          <p:cNvPr id="9" name="Text 4"/>
          <p:cNvSpPr/>
          <p:nvPr/>
        </p:nvSpPr>
        <p:spPr>
          <a:xfrm>
            <a:off x="1132676" y="1726156"/>
            <a:ext cx="4572000" cy="1485677"/>
          </a:xfrm>
          <a:prstGeom prst="rect">
            <a:avLst/>
          </a:prstGeom>
          <a:noFill/>
          <a:ln/>
        </p:spPr>
        <p:txBody>
          <a:bodyPr wrap="square" lIns="0" tIns="0" rIns="0" bIns="0" rtlCol="0" anchor="t"/>
          <a:lstStyle/>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p:txBody>
      </p:sp>
      <p:sp>
        <p:nvSpPr>
          <p:cNvPr id="2" name="TextBox 1">
            <a:extLst>
              <a:ext uri="{FF2B5EF4-FFF2-40B4-BE49-F238E27FC236}">
                <a16:creationId xmlns:a16="http://schemas.microsoft.com/office/drawing/2014/main" id="{9342DD3A-AF0D-CC85-CECC-EB084CA9B984}"/>
              </a:ext>
            </a:extLst>
          </p:cNvPr>
          <p:cNvSpPr txBox="1"/>
          <p:nvPr/>
        </p:nvSpPr>
        <p:spPr>
          <a:xfrm>
            <a:off x="1067906" y="519978"/>
            <a:ext cx="2620174" cy="1754326"/>
          </a:xfrm>
          <a:prstGeom prst="rect">
            <a:avLst/>
          </a:prstGeom>
          <a:noFill/>
        </p:spPr>
        <p:txBody>
          <a:bodyPr wrap="square" rtlCol="0">
            <a:spAutoFit/>
          </a:bodyPr>
          <a:lstStyle/>
          <a:p>
            <a:pPr algn="just"/>
            <a:r>
              <a:rPr lang="en-US" sz="900" b="1" i="1" u="sng" dirty="0"/>
              <a:t>Market Snapshot</a:t>
            </a:r>
            <a:r>
              <a:rPr lang="en-US" sz="900" dirty="0"/>
              <a:t>:</a:t>
            </a:r>
          </a:p>
          <a:p>
            <a:pPr algn="just"/>
            <a:endParaRPr lang="en-US" sz="900" dirty="0"/>
          </a:p>
          <a:p>
            <a:pPr algn="just"/>
            <a:r>
              <a:rPr lang="en-US" sz="900" dirty="0"/>
              <a:t>1. </a:t>
            </a:r>
            <a:r>
              <a:rPr lang="en-US" sz="900" b="1" dirty="0"/>
              <a:t>Rising Sustainability Demand</a:t>
            </a:r>
            <a:r>
              <a:rPr lang="en-US" sz="900" dirty="0"/>
              <a:t>:  Capitalize on the increasing consumer interest in sustainable practices.</a:t>
            </a:r>
          </a:p>
          <a:p>
            <a:pPr algn="just"/>
            <a:endParaRPr lang="en-US" sz="900" dirty="0"/>
          </a:p>
          <a:p>
            <a:pPr algn="just"/>
            <a:r>
              <a:rPr lang="en-US" sz="900" dirty="0"/>
              <a:t>2. </a:t>
            </a:r>
            <a:r>
              <a:rPr lang="en-US" sz="900" b="1" dirty="0"/>
              <a:t>Supportive Government Environment</a:t>
            </a:r>
            <a:r>
              <a:rPr lang="en-US" sz="900" dirty="0"/>
              <a:t>:  Leverage government initiatives and policies promoting waste management.</a:t>
            </a:r>
          </a:p>
          <a:p>
            <a:pPr algn="just"/>
            <a:endParaRPr lang="en-US" sz="900" dirty="0"/>
          </a:p>
          <a:p>
            <a:pPr algn="just"/>
            <a:r>
              <a:rPr lang="en-US" sz="900" dirty="0"/>
              <a:t>3. </a:t>
            </a:r>
            <a:r>
              <a:rPr lang="en-US" sz="900" b="1" dirty="0"/>
              <a:t>E-commerce Integration</a:t>
            </a:r>
            <a:r>
              <a:rPr lang="en-US" sz="900" dirty="0"/>
              <a:t>:  Align with the growing e-commerce trend for the Circular Marketplace.</a:t>
            </a:r>
            <a:endParaRPr lang="en-IN" sz="900" dirty="0"/>
          </a:p>
        </p:txBody>
      </p:sp>
      <p:sp>
        <p:nvSpPr>
          <p:cNvPr id="5" name="TextBox 4">
            <a:extLst>
              <a:ext uri="{FF2B5EF4-FFF2-40B4-BE49-F238E27FC236}">
                <a16:creationId xmlns:a16="http://schemas.microsoft.com/office/drawing/2014/main" id="{0FCA9385-8143-58CC-3D06-2C4E395624B4}"/>
              </a:ext>
            </a:extLst>
          </p:cNvPr>
          <p:cNvSpPr txBox="1"/>
          <p:nvPr/>
        </p:nvSpPr>
        <p:spPr>
          <a:xfrm>
            <a:off x="3705932" y="490789"/>
            <a:ext cx="2894744" cy="1477328"/>
          </a:xfrm>
          <a:prstGeom prst="rect">
            <a:avLst/>
          </a:prstGeom>
          <a:noFill/>
        </p:spPr>
        <p:txBody>
          <a:bodyPr wrap="square" rtlCol="0">
            <a:spAutoFit/>
          </a:bodyPr>
          <a:lstStyle/>
          <a:p>
            <a:pPr algn="just"/>
            <a:r>
              <a:rPr lang="en-US" sz="900" b="1" i="1" u="sng" dirty="0"/>
              <a:t>Key Opportunities</a:t>
            </a:r>
            <a:r>
              <a:rPr lang="en-US" sz="900" dirty="0"/>
              <a:t>:</a:t>
            </a:r>
          </a:p>
          <a:p>
            <a:pPr algn="just"/>
            <a:endParaRPr lang="en-US" sz="900" dirty="0"/>
          </a:p>
          <a:p>
            <a:pPr algn="just"/>
            <a:r>
              <a:rPr lang="en-US" sz="900" dirty="0"/>
              <a:t>1. </a:t>
            </a:r>
            <a:r>
              <a:rPr lang="en-US" sz="900" b="1" dirty="0"/>
              <a:t>Untapped Market Potential</a:t>
            </a:r>
            <a:r>
              <a:rPr lang="en-US" sz="900" dirty="0"/>
              <a:t>:  Address the significant market segment yet to fully embrace recycling.</a:t>
            </a:r>
          </a:p>
          <a:p>
            <a:pPr algn="just"/>
            <a:endParaRPr lang="en-US" sz="900" dirty="0"/>
          </a:p>
          <a:p>
            <a:pPr algn="just"/>
            <a:r>
              <a:rPr lang="en-US" sz="900" dirty="0"/>
              <a:t>2. </a:t>
            </a:r>
            <a:r>
              <a:rPr lang="en-US" sz="900" b="1" dirty="0"/>
              <a:t>Educational Gap</a:t>
            </a:r>
            <a:r>
              <a:rPr lang="en-US" sz="900" dirty="0"/>
              <a:t>:  Seize the opportunity to educate users on effective waste management.</a:t>
            </a:r>
          </a:p>
          <a:p>
            <a:pPr algn="just"/>
            <a:endParaRPr lang="en-US" sz="900" dirty="0"/>
          </a:p>
          <a:p>
            <a:pPr algn="just"/>
            <a:r>
              <a:rPr lang="en-US" sz="900" dirty="0"/>
              <a:t>3. </a:t>
            </a:r>
            <a:r>
              <a:rPr lang="en-US" sz="900" b="1" dirty="0"/>
              <a:t>Circular Economy Alignment</a:t>
            </a:r>
            <a:r>
              <a:rPr lang="en-US" sz="900" dirty="0"/>
              <a:t>:  Tap into the momentum of the global shift towards circular economy practices.</a:t>
            </a:r>
            <a:endParaRPr lang="en-IN" sz="900" dirty="0"/>
          </a:p>
        </p:txBody>
      </p:sp>
      <p:sp>
        <p:nvSpPr>
          <p:cNvPr id="10" name="TextBox 9">
            <a:extLst>
              <a:ext uri="{FF2B5EF4-FFF2-40B4-BE49-F238E27FC236}">
                <a16:creationId xmlns:a16="http://schemas.microsoft.com/office/drawing/2014/main" id="{59C839CD-775D-2FC4-A387-D57EB0C75272}"/>
              </a:ext>
            </a:extLst>
          </p:cNvPr>
          <p:cNvSpPr txBox="1"/>
          <p:nvPr/>
        </p:nvSpPr>
        <p:spPr>
          <a:xfrm>
            <a:off x="6582824" y="559678"/>
            <a:ext cx="2386584" cy="1615827"/>
          </a:xfrm>
          <a:prstGeom prst="rect">
            <a:avLst/>
          </a:prstGeom>
          <a:noFill/>
        </p:spPr>
        <p:txBody>
          <a:bodyPr wrap="square" rtlCol="0">
            <a:spAutoFit/>
          </a:bodyPr>
          <a:lstStyle/>
          <a:p>
            <a:pPr algn="just"/>
            <a:r>
              <a:rPr lang="en-US" sz="900" b="1" i="1" u="sng" dirty="0"/>
              <a:t>Target Audience</a:t>
            </a:r>
            <a:r>
              <a:rPr lang="en-US" sz="900" dirty="0"/>
              <a:t>:</a:t>
            </a:r>
          </a:p>
          <a:p>
            <a:pPr algn="just"/>
            <a:endParaRPr lang="en-US" sz="900" dirty="0"/>
          </a:p>
          <a:p>
            <a:pPr algn="just"/>
            <a:r>
              <a:rPr lang="en-US" sz="900" dirty="0"/>
              <a:t>1. </a:t>
            </a:r>
            <a:r>
              <a:rPr lang="en-US" sz="900" b="1" dirty="0"/>
              <a:t>Individual Consumers</a:t>
            </a:r>
            <a:r>
              <a:rPr lang="en-US" sz="900" dirty="0"/>
              <a:t>:  Provide an easy and efficient solution for at-home recycling.</a:t>
            </a:r>
          </a:p>
          <a:p>
            <a:pPr algn="just"/>
            <a:endParaRPr lang="en-US" sz="900" dirty="0"/>
          </a:p>
          <a:p>
            <a:pPr algn="just"/>
            <a:r>
              <a:rPr lang="en-US" sz="900" dirty="0"/>
              <a:t>2. </a:t>
            </a:r>
            <a:r>
              <a:rPr lang="en-US" sz="900" b="1" dirty="0"/>
              <a:t>Businesses</a:t>
            </a:r>
            <a:r>
              <a:rPr lang="en-US" sz="900" dirty="0"/>
              <a:t>:  Offer sustainable practices and a source for recycled materials.</a:t>
            </a:r>
          </a:p>
          <a:p>
            <a:pPr algn="just"/>
            <a:endParaRPr lang="en-US" sz="900" dirty="0"/>
          </a:p>
          <a:p>
            <a:pPr algn="just"/>
            <a:r>
              <a:rPr lang="en-US" sz="900" dirty="0"/>
              <a:t>3. </a:t>
            </a:r>
            <a:r>
              <a:rPr lang="en-US" sz="900" b="1" dirty="0"/>
              <a:t>Local Municipalities</a:t>
            </a:r>
            <a:r>
              <a:rPr lang="en-US" sz="900" dirty="0"/>
              <a:t>:  Enhance communication with residents and optimize waste management.</a:t>
            </a:r>
            <a:endParaRPr lang="en-IN" sz="900" dirty="0"/>
          </a:p>
        </p:txBody>
      </p:sp>
      <p:sp>
        <p:nvSpPr>
          <p:cNvPr id="11" name="TextBox 10">
            <a:extLst>
              <a:ext uri="{FF2B5EF4-FFF2-40B4-BE49-F238E27FC236}">
                <a16:creationId xmlns:a16="http://schemas.microsoft.com/office/drawing/2014/main" id="{7CF48EB1-3E9C-059C-6F8E-6DB21CC0D210}"/>
              </a:ext>
            </a:extLst>
          </p:cNvPr>
          <p:cNvSpPr txBox="1"/>
          <p:nvPr/>
        </p:nvSpPr>
        <p:spPr>
          <a:xfrm>
            <a:off x="1037426" y="2399768"/>
            <a:ext cx="2132494" cy="2031325"/>
          </a:xfrm>
          <a:prstGeom prst="rect">
            <a:avLst/>
          </a:prstGeom>
          <a:noFill/>
        </p:spPr>
        <p:txBody>
          <a:bodyPr wrap="square" rtlCol="0">
            <a:spAutoFit/>
          </a:bodyPr>
          <a:lstStyle/>
          <a:p>
            <a:pPr algn="just"/>
            <a:r>
              <a:rPr lang="en-US" sz="900" b="1" i="1" u="sng" dirty="0"/>
              <a:t>Revenue Strategies</a:t>
            </a:r>
            <a:r>
              <a:rPr lang="en-US" sz="900" dirty="0"/>
              <a:t>:</a:t>
            </a:r>
          </a:p>
          <a:p>
            <a:pPr algn="just"/>
            <a:endParaRPr lang="en-US" sz="900" dirty="0"/>
          </a:p>
          <a:p>
            <a:pPr algn="just"/>
            <a:r>
              <a:rPr lang="en-US" sz="900" dirty="0"/>
              <a:t>1. </a:t>
            </a:r>
            <a:r>
              <a:rPr lang="en-US" sz="900" b="1" dirty="0"/>
              <a:t>Transaction Fees</a:t>
            </a:r>
            <a:r>
              <a:rPr lang="en-US" sz="900" dirty="0"/>
              <a:t>:  Generate revenue through Circular Marketplace transactions.</a:t>
            </a:r>
          </a:p>
          <a:p>
            <a:pPr algn="just"/>
            <a:endParaRPr lang="en-US" sz="900" dirty="0"/>
          </a:p>
          <a:p>
            <a:pPr algn="just"/>
            <a:r>
              <a:rPr lang="en-US" sz="900" dirty="0"/>
              <a:t>2. </a:t>
            </a:r>
            <a:r>
              <a:rPr lang="en-US" sz="900" b="1" dirty="0"/>
              <a:t>Premium Features</a:t>
            </a:r>
            <a:r>
              <a:rPr lang="en-US" sz="900" dirty="0"/>
              <a:t>:  Introduce premium features for advanced waste management solutions.</a:t>
            </a:r>
          </a:p>
          <a:p>
            <a:pPr algn="just"/>
            <a:endParaRPr lang="en-US" sz="900" dirty="0"/>
          </a:p>
          <a:p>
            <a:pPr algn="just"/>
            <a:r>
              <a:rPr lang="en-US" sz="900" dirty="0"/>
              <a:t>3. </a:t>
            </a:r>
            <a:r>
              <a:rPr lang="en-US" sz="900" b="1" dirty="0"/>
              <a:t>Partnerships/Sponsorships</a:t>
            </a:r>
            <a:r>
              <a:rPr lang="en-US" sz="900" dirty="0"/>
              <a:t>:  Secure partnerships and sponsorships to boost platform visibility.</a:t>
            </a:r>
          </a:p>
          <a:p>
            <a:pPr algn="just"/>
            <a:endParaRPr lang="en-IN" sz="900" dirty="0"/>
          </a:p>
        </p:txBody>
      </p:sp>
      <p:sp>
        <p:nvSpPr>
          <p:cNvPr id="12" name="TextBox 11">
            <a:extLst>
              <a:ext uri="{FF2B5EF4-FFF2-40B4-BE49-F238E27FC236}">
                <a16:creationId xmlns:a16="http://schemas.microsoft.com/office/drawing/2014/main" id="{AD42514B-0BFC-169D-5FBA-F54C5F5C04C9}"/>
              </a:ext>
            </a:extLst>
          </p:cNvPr>
          <p:cNvSpPr txBox="1"/>
          <p:nvPr/>
        </p:nvSpPr>
        <p:spPr>
          <a:xfrm>
            <a:off x="3689186" y="2400713"/>
            <a:ext cx="2663190" cy="1892826"/>
          </a:xfrm>
          <a:prstGeom prst="rect">
            <a:avLst/>
          </a:prstGeom>
          <a:noFill/>
        </p:spPr>
        <p:txBody>
          <a:bodyPr wrap="square" rtlCol="0">
            <a:spAutoFit/>
          </a:bodyPr>
          <a:lstStyle/>
          <a:p>
            <a:pPr algn="just"/>
            <a:r>
              <a:rPr lang="en-US" sz="900" b="1" i="1" u="sng" dirty="0"/>
              <a:t>Competitive Edge</a:t>
            </a:r>
            <a:r>
              <a:rPr lang="en-US" sz="900" dirty="0"/>
              <a:t>:</a:t>
            </a:r>
          </a:p>
          <a:p>
            <a:pPr algn="just"/>
            <a:endParaRPr lang="en-US" sz="900" dirty="0"/>
          </a:p>
          <a:p>
            <a:pPr algn="just"/>
            <a:r>
              <a:rPr lang="en-US" sz="900" dirty="0"/>
              <a:t>1. </a:t>
            </a:r>
            <a:r>
              <a:rPr lang="en-US" sz="900" b="1" dirty="0"/>
              <a:t>Innovative Technology</a:t>
            </a:r>
            <a:r>
              <a:rPr lang="en-US" sz="900" dirty="0"/>
              <a:t>:  </a:t>
            </a:r>
            <a:r>
              <a:rPr lang="en-US" sz="900" dirty="0" err="1"/>
              <a:t>Recycraft's</a:t>
            </a:r>
            <a:r>
              <a:rPr lang="en-US" sz="900" dirty="0"/>
              <a:t> Smart Sorting System and </a:t>
            </a:r>
            <a:r>
              <a:rPr lang="en-US" sz="900" dirty="0" err="1"/>
              <a:t>EcoScan</a:t>
            </a:r>
            <a:r>
              <a:rPr lang="en-US" sz="900" dirty="0"/>
              <a:t> provide a tech-forward approach.</a:t>
            </a:r>
          </a:p>
          <a:p>
            <a:pPr algn="just"/>
            <a:endParaRPr lang="en-US" sz="900" dirty="0"/>
          </a:p>
          <a:p>
            <a:pPr algn="just"/>
            <a:r>
              <a:rPr lang="en-US" sz="900" dirty="0"/>
              <a:t>2. </a:t>
            </a:r>
            <a:r>
              <a:rPr lang="en-US" sz="900" b="1" dirty="0"/>
              <a:t>Comprehensive Ecosystem</a:t>
            </a:r>
            <a:r>
              <a:rPr lang="en-US" sz="900" dirty="0"/>
              <a:t>:  Position </a:t>
            </a:r>
            <a:r>
              <a:rPr lang="en-US" sz="900" dirty="0" err="1"/>
              <a:t>Recycraft</a:t>
            </a:r>
            <a:r>
              <a:rPr lang="en-US" sz="900" dirty="0"/>
              <a:t> as a one-stop solution with a platform, marketplace, and smart sorting.</a:t>
            </a:r>
          </a:p>
          <a:p>
            <a:pPr algn="just"/>
            <a:endParaRPr lang="en-US" sz="900" dirty="0"/>
          </a:p>
          <a:p>
            <a:pPr algn="just"/>
            <a:r>
              <a:rPr lang="en-US" sz="900" dirty="0"/>
              <a:t>3. </a:t>
            </a:r>
            <a:r>
              <a:rPr lang="en-US" sz="900" b="1" dirty="0"/>
              <a:t>Community Engagement</a:t>
            </a:r>
            <a:r>
              <a:rPr lang="en-US" sz="900" dirty="0"/>
              <a:t>:  Foster a sense of collective responsibility and engagement for a unique edge.</a:t>
            </a:r>
            <a:endParaRPr lang="en-IN" sz="900" dirty="0"/>
          </a:p>
        </p:txBody>
      </p:sp>
      <p:sp>
        <p:nvSpPr>
          <p:cNvPr id="13" name="TextBox 12">
            <a:extLst>
              <a:ext uri="{FF2B5EF4-FFF2-40B4-BE49-F238E27FC236}">
                <a16:creationId xmlns:a16="http://schemas.microsoft.com/office/drawing/2014/main" id="{2D97ACD4-7D88-8AF6-AC3D-A2AE5A1FFF05}"/>
              </a:ext>
            </a:extLst>
          </p:cNvPr>
          <p:cNvSpPr txBox="1"/>
          <p:nvPr/>
        </p:nvSpPr>
        <p:spPr>
          <a:xfrm>
            <a:off x="6690360" y="2533650"/>
            <a:ext cx="2114550" cy="1785104"/>
          </a:xfrm>
          <a:prstGeom prst="rect">
            <a:avLst/>
          </a:prstGeom>
          <a:noFill/>
        </p:spPr>
        <p:txBody>
          <a:bodyPr wrap="square" rtlCol="0">
            <a:spAutoFit/>
          </a:bodyPr>
          <a:lstStyle/>
          <a:p>
            <a:pPr algn="just"/>
            <a:r>
              <a:rPr lang="en-US" sz="1100" b="1" i="1" u="sng" dirty="0"/>
              <a:t>Conclusion</a:t>
            </a:r>
            <a:r>
              <a:rPr lang="en-US" sz="1100" dirty="0"/>
              <a:t>:</a:t>
            </a:r>
          </a:p>
          <a:p>
            <a:pPr algn="just"/>
            <a:endParaRPr lang="en-US" sz="1100" dirty="0"/>
          </a:p>
          <a:p>
            <a:pPr algn="just"/>
            <a:r>
              <a:rPr lang="en-US" sz="1100" dirty="0" err="1"/>
              <a:t>RecyCraft</a:t>
            </a:r>
            <a:r>
              <a:rPr lang="en-US" sz="1100" dirty="0"/>
              <a:t> is strategically positioned in a market ripe for sustainable solutions. With untapped segments, educational opportunities, and a comprehensive approach, it is poised to lead in the sustainable waste management space.</a:t>
            </a:r>
            <a:endParaRPr lang="en-IN"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bg>
      <p:bgPr>
        <a:solidFill>
          <a:srgbClr val="FAFAFC"/>
        </a:solidFill>
        <a:effectLst/>
      </p:bgPr>
    </p:bg>
    <p:spTree>
      <p:nvGrpSpPr>
        <p:cNvPr id="1" name=""/>
        <p:cNvGrpSpPr/>
        <p:nvPr/>
      </p:nvGrpSpPr>
      <p:grpSpPr>
        <a:xfrm>
          <a:off x="0" y="0"/>
          <a:ext cx="0" cy="0"/>
          <a:chOff x="0" y="0"/>
          <a:chExt cx="0" cy="0"/>
        </a:xfrm>
      </p:grpSpPr>
      <p:sp>
        <p:nvSpPr>
          <p:cNvPr id="3" name="Shape 0"/>
          <p:cNvSpPr/>
          <p:nvPr/>
        </p:nvSpPr>
        <p:spPr>
          <a:xfrm>
            <a:off x="1129749" y="484117"/>
            <a:ext cx="7538415" cy="0"/>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4" name="Text 1"/>
          <p:cNvSpPr/>
          <p:nvPr/>
        </p:nvSpPr>
        <p:spPr>
          <a:xfrm>
            <a:off x="3126" y="4430965"/>
            <a:ext cx="4858118" cy="712536"/>
          </a:xfrm>
          <a:prstGeom prst="homePlate">
            <a:avLst/>
          </a:prstGeom>
          <a:solidFill>
            <a:srgbClr val="FF841D"/>
          </a:solidFill>
          <a:ln w="5292">
            <a:solidFill>
              <a:srgbClr val="FFD41D"/>
            </a:solidFill>
          </a:ln>
        </p:spPr>
        <p:txBody>
          <a:bodyPr wrap="square" lIns="269895" tIns="201060" rIns="269895" bIns="201060" rtlCol="0" anchor="ctr"/>
          <a:lstStyle/>
          <a:p>
            <a:pPr algn="ctr">
              <a:lnSpc>
                <a:spcPts val="1920"/>
              </a:lnSpc>
            </a:pPr>
            <a:r>
              <a:rPr lang="en-US" sz="1200" dirty="0"/>
              <a:t>10</a:t>
            </a:r>
          </a:p>
        </p:txBody>
      </p:sp>
      <p:sp>
        <p:nvSpPr>
          <p:cNvPr id="7" name="Shape 2"/>
          <p:cNvSpPr/>
          <p:nvPr/>
        </p:nvSpPr>
        <p:spPr>
          <a:xfrm>
            <a:off x="4861244" y="4820143"/>
            <a:ext cx="3807576" cy="11504"/>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9" name="Text 4"/>
          <p:cNvSpPr/>
          <p:nvPr/>
        </p:nvSpPr>
        <p:spPr>
          <a:xfrm>
            <a:off x="1132676" y="1726156"/>
            <a:ext cx="4572000" cy="1485677"/>
          </a:xfrm>
          <a:prstGeom prst="rect">
            <a:avLst/>
          </a:prstGeom>
          <a:noFill/>
          <a:ln/>
        </p:spPr>
        <p:txBody>
          <a:bodyPr wrap="square" lIns="0" tIns="0" rIns="0" bIns="0" rtlCol="0" anchor="t"/>
          <a:lstStyle/>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p:txBody>
      </p:sp>
      <p:sp>
        <p:nvSpPr>
          <p:cNvPr id="2" name="TextBox 1">
            <a:extLst>
              <a:ext uri="{FF2B5EF4-FFF2-40B4-BE49-F238E27FC236}">
                <a16:creationId xmlns:a16="http://schemas.microsoft.com/office/drawing/2014/main" id="{DDB97B93-624E-DCA5-7A3D-B8AFE6DA46A0}"/>
              </a:ext>
            </a:extLst>
          </p:cNvPr>
          <p:cNvSpPr txBox="1"/>
          <p:nvPr/>
        </p:nvSpPr>
        <p:spPr>
          <a:xfrm>
            <a:off x="1026445" y="421670"/>
            <a:ext cx="2340705" cy="432106"/>
          </a:xfrm>
          <a:prstGeom prst="rect">
            <a:avLst/>
          </a:prstGeom>
          <a:noFill/>
        </p:spPr>
        <p:txBody>
          <a:bodyPr wrap="none" rtlCol="0">
            <a:spAutoFit/>
          </a:bodyPr>
          <a:lstStyle/>
          <a:p>
            <a:pPr defTabSz="315468">
              <a:spcAft>
                <a:spcPts val="600"/>
              </a:spcAft>
            </a:pPr>
            <a:r>
              <a:rPr lang="en-IN" sz="2208" b="1" u="sng" kern="1200" dirty="0">
                <a:solidFill>
                  <a:schemeClr val="tx1"/>
                </a:solidFill>
                <a:latin typeface="+mn-lt"/>
                <a:ea typeface="+mn-ea"/>
                <a:cs typeface="+mn-cs"/>
              </a:rPr>
              <a:t>Business Model:</a:t>
            </a:r>
            <a:endParaRPr lang="en-US" sz="3200" b="1" u="sng" dirty="0">
              <a:solidFill>
                <a:schemeClr val="tx1"/>
              </a:solidFill>
            </a:endParaRPr>
          </a:p>
        </p:txBody>
      </p:sp>
      <p:sp>
        <p:nvSpPr>
          <p:cNvPr id="5" name="TextBox 4">
            <a:extLst>
              <a:ext uri="{FF2B5EF4-FFF2-40B4-BE49-F238E27FC236}">
                <a16:creationId xmlns:a16="http://schemas.microsoft.com/office/drawing/2014/main" id="{165ED3FD-0E10-C293-63AF-60E83E44B7B8}"/>
              </a:ext>
            </a:extLst>
          </p:cNvPr>
          <p:cNvSpPr txBox="1"/>
          <p:nvPr/>
        </p:nvSpPr>
        <p:spPr>
          <a:xfrm>
            <a:off x="1026445" y="777035"/>
            <a:ext cx="3159360" cy="1852430"/>
          </a:xfrm>
          <a:prstGeom prst="rect">
            <a:avLst/>
          </a:prstGeom>
          <a:noFill/>
        </p:spPr>
        <p:txBody>
          <a:bodyPr wrap="square" rtlCol="0">
            <a:spAutoFit/>
          </a:bodyPr>
          <a:lstStyle/>
          <a:p>
            <a:pPr defTabSz="315468">
              <a:spcAft>
                <a:spcPts val="600"/>
              </a:spcAft>
              <a:buFont typeface="Wingdings" pitchFamily="2" charset="2"/>
              <a:buChar char="Ø"/>
            </a:pPr>
            <a:r>
              <a:rPr lang="en-US" sz="1104" kern="1200" dirty="0">
                <a:solidFill>
                  <a:schemeClr val="tx1"/>
                </a:solidFill>
                <a:latin typeface="+mn-lt"/>
                <a:ea typeface="+mn-ea"/>
                <a:cs typeface="+mn-cs"/>
              </a:rPr>
              <a:t> Our Aim : To Make the whole untapped Scrap Business from </a:t>
            </a:r>
            <a:r>
              <a:rPr lang="en-US" sz="1104" b="1" kern="1200" dirty="0">
                <a:solidFill>
                  <a:schemeClr val="tx1"/>
                </a:solidFill>
                <a:latin typeface="+mn-lt"/>
                <a:ea typeface="+mn-ea"/>
                <a:cs typeface="+mn-cs"/>
              </a:rPr>
              <a:t>unorganized</a:t>
            </a:r>
            <a:r>
              <a:rPr lang="en-US" sz="1104" kern="1200" dirty="0">
                <a:solidFill>
                  <a:schemeClr val="tx1"/>
                </a:solidFill>
                <a:latin typeface="+mn-lt"/>
                <a:ea typeface="+mn-ea"/>
                <a:cs typeface="+mn-cs"/>
              </a:rPr>
              <a:t> to </a:t>
            </a:r>
            <a:r>
              <a:rPr lang="en-US" sz="1104" b="1" kern="1200" dirty="0">
                <a:solidFill>
                  <a:schemeClr val="tx1"/>
                </a:solidFill>
                <a:latin typeface="+mn-lt"/>
                <a:ea typeface="+mn-ea"/>
                <a:cs typeface="+mn-cs"/>
              </a:rPr>
              <a:t>organized</a:t>
            </a:r>
            <a:r>
              <a:rPr lang="en-US" sz="1104" kern="1200" dirty="0">
                <a:solidFill>
                  <a:schemeClr val="tx1"/>
                </a:solidFill>
                <a:latin typeface="+mn-lt"/>
                <a:ea typeface="+mn-ea"/>
                <a:cs typeface="+mn-cs"/>
              </a:rPr>
              <a:t> by the help of tech.</a:t>
            </a:r>
          </a:p>
          <a:p>
            <a:pPr defTabSz="315468">
              <a:spcAft>
                <a:spcPts val="600"/>
              </a:spcAft>
              <a:buFont typeface="Wingdings" pitchFamily="2" charset="2"/>
              <a:buChar char="Ø"/>
            </a:pPr>
            <a:r>
              <a:rPr lang="en-US" sz="1104" kern="1200" dirty="0">
                <a:solidFill>
                  <a:schemeClr val="tx1"/>
                </a:solidFill>
                <a:latin typeface="+mn-lt"/>
                <a:ea typeface="+mn-ea"/>
                <a:cs typeface="+mn-cs"/>
              </a:rPr>
              <a:t> We will Mainly Operate on </a:t>
            </a:r>
            <a:r>
              <a:rPr lang="en-US" sz="1104" b="1" kern="1200" dirty="0">
                <a:solidFill>
                  <a:schemeClr val="tx1"/>
                </a:solidFill>
                <a:latin typeface="+mn-lt"/>
                <a:ea typeface="+mn-ea"/>
                <a:cs typeface="+mn-cs"/>
              </a:rPr>
              <a:t>B2B</a:t>
            </a:r>
            <a:r>
              <a:rPr lang="en-US" sz="1104" kern="1200" dirty="0">
                <a:solidFill>
                  <a:schemeClr val="tx1"/>
                </a:solidFill>
                <a:latin typeface="+mn-lt"/>
                <a:ea typeface="+mn-ea"/>
                <a:cs typeface="+mn-cs"/>
              </a:rPr>
              <a:t> and </a:t>
            </a:r>
            <a:r>
              <a:rPr lang="en-US" sz="1104" b="1" kern="1200" dirty="0">
                <a:solidFill>
                  <a:schemeClr val="tx1"/>
                </a:solidFill>
                <a:latin typeface="+mn-lt"/>
                <a:ea typeface="+mn-ea"/>
                <a:cs typeface="+mn-cs"/>
              </a:rPr>
              <a:t>B2C.</a:t>
            </a:r>
          </a:p>
          <a:p>
            <a:pPr defTabSz="315468">
              <a:spcAft>
                <a:spcPts val="600"/>
              </a:spcAft>
              <a:buFont typeface="Wingdings" pitchFamily="2" charset="2"/>
              <a:buChar char="Ø"/>
            </a:pPr>
            <a:r>
              <a:rPr lang="en-US" sz="1104" b="1" kern="1200" dirty="0">
                <a:solidFill>
                  <a:schemeClr val="tx1"/>
                </a:solidFill>
                <a:latin typeface="+mn-lt"/>
                <a:ea typeface="+mn-ea"/>
                <a:cs typeface="+mn-cs"/>
              </a:rPr>
              <a:t> </a:t>
            </a:r>
            <a:r>
              <a:rPr lang="en-US" sz="1104" kern="1200" dirty="0">
                <a:solidFill>
                  <a:schemeClr val="tx1"/>
                </a:solidFill>
                <a:latin typeface="+mn-lt"/>
                <a:ea typeface="+mn-ea"/>
                <a:cs typeface="+mn-cs"/>
              </a:rPr>
              <a:t>Components of our Business : 1) Chat Bot 2) Community 3)Marketplace 4) Common people and Scrap Vendor </a:t>
            </a:r>
            <a:r>
              <a:rPr lang="en-US" sz="1104" b="1" kern="1200" dirty="0">
                <a:solidFill>
                  <a:schemeClr val="tx1"/>
                </a:solidFill>
                <a:latin typeface="+mn-lt"/>
                <a:ea typeface="+mn-ea"/>
                <a:cs typeface="+mn-cs"/>
              </a:rPr>
              <a:t>Ecosystem</a:t>
            </a:r>
            <a:r>
              <a:rPr lang="en-US" sz="1104" kern="1200" dirty="0">
                <a:solidFill>
                  <a:schemeClr val="tx1"/>
                </a:solidFill>
                <a:latin typeface="+mn-lt"/>
                <a:ea typeface="+mn-ea"/>
                <a:cs typeface="+mn-cs"/>
              </a:rPr>
              <a:t>.</a:t>
            </a:r>
          </a:p>
          <a:p>
            <a:pPr defTabSz="315468">
              <a:spcAft>
                <a:spcPts val="600"/>
              </a:spcAft>
              <a:buFont typeface="Wingdings" pitchFamily="2" charset="2"/>
              <a:buChar char="Ø"/>
            </a:pPr>
            <a:r>
              <a:rPr lang="en-US" sz="1104" b="1" kern="1200" dirty="0">
                <a:solidFill>
                  <a:schemeClr val="tx1"/>
                </a:solidFill>
                <a:latin typeface="+mn-lt"/>
                <a:ea typeface="+mn-ea"/>
                <a:cs typeface="+mn-cs"/>
              </a:rPr>
              <a:t> </a:t>
            </a:r>
            <a:r>
              <a:rPr lang="en-US" sz="1104" kern="1200" dirty="0">
                <a:solidFill>
                  <a:schemeClr val="tx1"/>
                </a:solidFill>
                <a:latin typeface="+mn-lt"/>
                <a:ea typeface="+mn-ea"/>
                <a:cs typeface="+mn-cs"/>
              </a:rPr>
              <a:t>Target Audience: Peoples from </a:t>
            </a:r>
            <a:r>
              <a:rPr lang="en-US" sz="1104" b="1" kern="1200" dirty="0">
                <a:solidFill>
                  <a:schemeClr val="tx1"/>
                </a:solidFill>
                <a:latin typeface="+mn-lt"/>
                <a:ea typeface="+mn-ea"/>
                <a:cs typeface="+mn-cs"/>
              </a:rPr>
              <a:t>Tire 1 </a:t>
            </a:r>
            <a:r>
              <a:rPr lang="en-US" sz="1104" kern="1200" dirty="0">
                <a:solidFill>
                  <a:schemeClr val="tx1"/>
                </a:solidFill>
                <a:latin typeface="+mn-lt"/>
                <a:ea typeface="+mn-ea"/>
                <a:cs typeface="+mn-cs"/>
              </a:rPr>
              <a:t>and </a:t>
            </a:r>
            <a:r>
              <a:rPr lang="en-US" sz="1104" b="1" kern="1200" dirty="0">
                <a:solidFill>
                  <a:schemeClr val="tx1"/>
                </a:solidFill>
                <a:latin typeface="+mn-lt"/>
                <a:ea typeface="+mn-ea"/>
                <a:cs typeface="+mn-cs"/>
              </a:rPr>
              <a:t>Tire 2</a:t>
            </a:r>
            <a:r>
              <a:rPr lang="en-US" sz="1104" kern="1200" dirty="0">
                <a:solidFill>
                  <a:schemeClr val="tx1"/>
                </a:solidFill>
                <a:latin typeface="+mn-lt"/>
                <a:ea typeface="+mn-ea"/>
                <a:cs typeface="+mn-cs"/>
              </a:rPr>
              <a:t> cities.</a:t>
            </a:r>
            <a:endParaRPr lang="en-US" sz="1600" b="1" dirty="0"/>
          </a:p>
        </p:txBody>
      </p:sp>
      <p:sp>
        <p:nvSpPr>
          <p:cNvPr id="10" name="TextBox 9">
            <a:extLst>
              <a:ext uri="{FF2B5EF4-FFF2-40B4-BE49-F238E27FC236}">
                <a16:creationId xmlns:a16="http://schemas.microsoft.com/office/drawing/2014/main" id="{6E8208F3-54C1-5478-0E36-C3C4095677E2}"/>
              </a:ext>
            </a:extLst>
          </p:cNvPr>
          <p:cNvSpPr txBox="1"/>
          <p:nvPr/>
        </p:nvSpPr>
        <p:spPr>
          <a:xfrm>
            <a:off x="4894895" y="400873"/>
            <a:ext cx="2611612" cy="432106"/>
          </a:xfrm>
          <a:prstGeom prst="rect">
            <a:avLst/>
          </a:prstGeom>
          <a:noFill/>
        </p:spPr>
        <p:txBody>
          <a:bodyPr wrap="none" rtlCol="0">
            <a:spAutoFit/>
          </a:bodyPr>
          <a:lstStyle/>
          <a:p>
            <a:pPr defTabSz="315468">
              <a:spcAft>
                <a:spcPts val="600"/>
              </a:spcAft>
            </a:pPr>
            <a:r>
              <a:rPr lang="en-IN" sz="2208" b="1" u="sng" kern="1200" dirty="0">
                <a:solidFill>
                  <a:schemeClr val="tx1"/>
                </a:solidFill>
                <a:latin typeface="+mn-lt"/>
                <a:ea typeface="+mn-ea"/>
                <a:cs typeface="+mn-cs"/>
              </a:rPr>
              <a:t>Our Features/USP:</a:t>
            </a:r>
            <a:endParaRPr lang="en-US" sz="3200" b="1" u="sng" dirty="0">
              <a:solidFill>
                <a:schemeClr val="tx1"/>
              </a:solidFill>
            </a:endParaRPr>
          </a:p>
        </p:txBody>
      </p:sp>
      <p:sp>
        <p:nvSpPr>
          <p:cNvPr id="11" name="TextBox 10">
            <a:extLst>
              <a:ext uri="{FF2B5EF4-FFF2-40B4-BE49-F238E27FC236}">
                <a16:creationId xmlns:a16="http://schemas.microsoft.com/office/drawing/2014/main" id="{F4DE850A-A7C9-4AA6-B17F-E9A282EEF2A2}"/>
              </a:ext>
            </a:extLst>
          </p:cNvPr>
          <p:cNvSpPr txBox="1"/>
          <p:nvPr/>
        </p:nvSpPr>
        <p:spPr>
          <a:xfrm>
            <a:off x="4894895" y="777035"/>
            <a:ext cx="3731424" cy="1913344"/>
          </a:xfrm>
          <a:prstGeom prst="rect">
            <a:avLst/>
          </a:prstGeom>
          <a:noFill/>
        </p:spPr>
        <p:txBody>
          <a:bodyPr wrap="square" rtlCol="0">
            <a:spAutoFit/>
          </a:bodyPr>
          <a:lstStyle/>
          <a:p>
            <a:pPr defTabSz="315468">
              <a:spcAft>
                <a:spcPts val="600"/>
              </a:spcAft>
              <a:buFont typeface="Wingdings" pitchFamily="2" charset="2"/>
              <a:buChar char="Ø"/>
            </a:pPr>
            <a:r>
              <a:rPr lang="en-US" sz="1104" kern="1200" dirty="0">
                <a:solidFill>
                  <a:schemeClr val="tx1"/>
                </a:solidFill>
                <a:latin typeface="+mn-lt"/>
                <a:ea typeface="+mn-ea"/>
                <a:cs typeface="+mn-cs"/>
              </a:rPr>
              <a:t> Trained and Verified Agents</a:t>
            </a:r>
          </a:p>
          <a:p>
            <a:pPr defTabSz="315468">
              <a:spcAft>
                <a:spcPts val="600"/>
              </a:spcAft>
              <a:buFont typeface="Wingdings" pitchFamily="2" charset="2"/>
              <a:buChar char="Ø"/>
            </a:pPr>
            <a:r>
              <a:rPr lang="en-US" sz="1104" kern="1200" dirty="0">
                <a:solidFill>
                  <a:schemeClr val="tx1"/>
                </a:solidFill>
                <a:latin typeface="+mn-lt"/>
                <a:ea typeface="+mn-ea"/>
                <a:cs typeface="+mn-cs"/>
              </a:rPr>
              <a:t> Weighs with 100% Accuracy</a:t>
            </a:r>
          </a:p>
          <a:p>
            <a:pPr defTabSz="315468">
              <a:spcAft>
                <a:spcPts val="600"/>
              </a:spcAft>
              <a:buFont typeface="Wingdings" pitchFamily="2" charset="2"/>
              <a:buChar char="Ø"/>
            </a:pPr>
            <a:r>
              <a:rPr lang="en-US" sz="1104" kern="1200" dirty="0">
                <a:solidFill>
                  <a:schemeClr val="tx1"/>
                </a:solidFill>
                <a:latin typeface="+mn-lt"/>
                <a:ea typeface="+mn-ea"/>
                <a:cs typeface="+mn-cs"/>
              </a:rPr>
              <a:t> Provides the best value</a:t>
            </a:r>
          </a:p>
          <a:p>
            <a:pPr defTabSz="315468">
              <a:spcAft>
                <a:spcPts val="600"/>
              </a:spcAft>
              <a:buFont typeface="Wingdings" pitchFamily="2" charset="2"/>
              <a:buChar char="Ø"/>
            </a:pPr>
            <a:r>
              <a:rPr lang="en-US" sz="1104" kern="1200" dirty="0">
                <a:solidFill>
                  <a:schemeClr val="tx1"/>
                </a:solidFill>
                <a:latin typeface="+mn-lt"/>
                <a:ea typeface="+mn-ea"/>
                <a:cs typeface="+mn-cs"/>
              </a:rPr>
              <a:t> Automates the whole recycling process</a:t>
            </a:r>
          </a:p>
          <a:p>
            <a:pPr defTabSz="315468">
              <a:spcAft>
                <a:spcPts val="600"/>
              </a:spcAft>
              <a:buFont typeface="Wingdings" pitchFamily="2" charset="2"/>
              <a:buChar char="Ø"/>
            </a:pPr>
            <a:r>
              <a:rPr lang="en-US" sz="1104" kern="1200" dirty="0">
                <a:solidFill>
                  <a:schemeClr val="tx1"/>
                </a:solidFill>
                <a:latin typeface="+mn-lt"/>
                <a:ea typeface="+mn-ea"/>
                <a:cs typeface="+mn-cs"/>
              </a:rPr>
              <a:t> Building a complete ecosystem</a:t>
            </a:r>
          </a:p>
          <a:p>
            <a:pPr defTabSz="315468">
              <a:spcAft>
                <a:spcPts val="600"/>
              </a:spcAft>
              <a:buFont typeface="Wingdings" pitchFamily="2" charset="2"/>
              <a:buChar char="Ø"/>
            </a:pPr>
            <a:r>
              <a:rPr lang="en-US" sz="1104" kern="1200" dirty="0">
                <a:solidFill>
                  <a:schemeClr val="tx1"/>
                </a:solidFill>
                <a:latin typeface="+mn-lt"/>
                <a:ea typeface="+mn-ea"/>
                <a:cs typeface="+mn-cs"/>
              </a:rPr>
              <a:t> Business owners can buy materials </a:t>
            </a:r>
            <a:r>
              <a:rPr lang="en-US" sz="1104" dirty="0"/>
              <a:t>d</a:t>
            </a:r>
            <a:r>
              <a:rPr lang="en-US" sz="1104" kern="1200" dirty="0">
                <a:solidFill>
                  <a:schemeClr val="tx1"/>
                </a:solidFill>
                <a:latin typeface="+mn-lt"/>
                <a:ea typeface="+mn-ea"/>
                <a:cs typeface="+mn-cs"/>
              </a:rPr>
              <a:t>irectly from us</a:t>
            </a:r>
          </a:p>
          <a:p>
            <a:pPr defTabSz="315468">
              <a:spcAft>
                <a:spcPts val="600"/>
              </a:spcAft>
              <a:buFont typeface="Wingdings" pitchFamily="2" charset="2"/>
              <a:buChar char="Ø"/>
            </a:pPr>
            <a:r>
              <a:rPr lang="en-US" sz="1104" kern="1200" dirty="0">
                <a:solidFill>
                  <a:schemeClr val="tx1"/>
                </a:solidFill>
                <a:latin typeface="+mn-lt"/>
                <a:ea typeface="+mn-ea"/>
                <a:cs typeface="+mn-cs"/>
              </a:rPr>
              <a:t> Different seller can list and consumers can buy scraps and DIY products through our marketplace</a:t>
            </a:r>
            <a:endParaRPr lang="en-US" sz="1600" dirty="0"/>
          </a:p>
        </p:txBody>
      </p:sp>
      <p:sp>
        <p:nvSpPr>
          <p:cNvPr id="12" name="TextBox 11">
            <a:extLst>
              <a:ext uri="{FF2B5EF4-FFF2-40B4-BE49-F238E27FC236}">
                <a16:creationId xmlns:a16="http://schemas.microsoft.com/office/drawing/2014/main" id="{A81B5471-C69E-F8A3-A125-B554F2232070}"/>
              </a:ext>
            </a:extLst>
          </p:cNvPr>
          <p:cNvSpPr txBox="1"/>
          <p:nvPr/>
        </p:nvSpPr>
        <p:spPr>
          <a:xfrm>
            <a:off x="987171" y="2548703"/>
            <a:ext cx="2419252" cy="432106"/>
          </a:xfrm>
          <a:prstGeom prst="rect">
            <a:avLst/>
          </a:prstGeom>
          <a:noFill/>
        </p:spPr>
        <p:txBody>
          <a:bodyPr wrap="none" rtlCol="0">
            <a:spAutoFit/>
          </a:bodyPr>
          <a:lstStyle/>
          <a:p>
            <a:pPr defTabSz="315468">
              <a:spcAft>
                <a:spcPts val="600"/>
              </a:spcAft>
            </a:pPr>
            <a:r>
              <a:rPr lang="en-US" sz="2208" b="1" u="sng" kern="1200" dirty="0">
                <a:solidFill>
                  <a:schemeClr val="tx1"/>
                </a:solidFill>
                <a:latin typeface="+mn-lt"/>
                <a:ea typeface="+mn-ea"/>
                <a:cs typeface="+mn-cs"/>
              </a:rPr>
              <a:t>Revenue</a:t>
            </a:r>
            <a:r>
              <a:rPr lang="en-IN" sz="2208" b="1" u="sng" kern="1200" dirty="0">
                <a:solidFill>
                  <a:schemeClr val="tx1"/>
                </a:solidFill>
                <a:latin typeface="+mn-lt"/>
                <a:ea typeface="+mn-ea"/>
                <a:cs typeface="+mn-cs"/>
              </a:rPr>
              <a:t> Model:</a:t>
            </a:r>
            <a:endParaRPr lang="en-US" sz="3200" b="1" u="sng" dirty="0">
              <a:solidFill>
                <a:schemeClr val="tx1"/>
              </a:solidFill>
            </a:endParaRPr>
          </a:p>
        </p:txBody>
      </p:sp>
      <p:sp>
        <p:nvSpPr>
          <p:cNvPr id="13" name="TextBox 12">
            <a:extLst>
              <a:ext uri="{FF2B5EF4-FFF2-40B4-BE49-F238E27FC236}">
                <a16:creationId xmlns:a16="http://schemas.microsoft.com/office/drawing/2014/main" id="{442838A2-FC23-56FC-2214-FDDB9E35EDF9}"/>
              </a:ext>
            </a:extLst>
          </p:cNvPr>
          <p:cNvSpPr txBox="1"/>
          <p:nvPr/>
        </p:nvSpPr>
        <p:spPr>
          <a:xfrm>
            <a:off x="961518" y="3043217"/>
            <a:ext cx="3451893" cy="1342675"/>
          </a:xfrm>
          <a:prstGeom prst="rect">
            <a:avLst/>
          </a:prstGeom>
          <a:noFill/>
        </p:spPr>
        <p:txBody>
          <a:bodyPr wrap="square" rtlCol="0">
            <a:spAutoFit/>
          </a:bodyPr>
          <a:lstStyle/>
          <a:p>
            <a:pPr defTabSz="315468">
              <a:spcAft>
                <a:spcPts val="600"/>
              </a:spcAft>
              <a:buFont typeface="Wingdings" pitchFamily="2" charset="2"/>
              <a:buChar char="Ø"/>
            </a:pPr>
            <a:r>
              <a:rPr lang="en-US" sz="1104" kern="1200" dirty="0">
                <a:solidFill>
                  <a:schemeClr val="tx1"/>
                </a:solidFill>
                <a:latin typeface="+mn-lt"/>
                <a:ea typeface="+mn-ea"/>
                <a:cs typeface="+mn-cs"/>
              </a:rPr>
              <a:t> Reselling the Scraps to different business</a:t>
            </a:r>
          </a:p>
          <a:p>
            <a:pPr defTabSz="315468">
              <a:spcAft>
                <a:spcPts val="600"/>
              </a:spcAft>
              <a:buFont typeface="Wingdings" pitchFamily="2" charset="2"/>
              <a:buChar char="Ø"/>
            </a:pPr>
            <a:r>
              <a:rPr lang="en-US" sz="1104" kern="1200" dirty="0">
                <a:solidFill>
                  <a:schemeClr val="tx1"/>
                </a:solidFill>
                <a:latin typeface="+mn-lt"/>
                <a:ea typeface="+mn-ea"/>
                <a:cs typeface="+mn-cs"/>
              </a:rPr>
              <a:t> By selling products made by </a:t>
            </a:r>
            <a:r>
              <a:rPr lang="en-US" sz="1104" dirty="0"/>
              <a:t>r</a:t>
            </a:r>
            <a:r>
              <a:rPr lang="en-US" sz="1104" kern="1200" dirty="0">
                <a:solidFill>
                  <a:schemeClr val="tx1"/>
                </a:solidFill>
                <a:latin typeface="+mn-lt"/>
                <a:ea typeface="+mn-ea"/>
                <a:cs typeface="+mn-cs"/>
              </a:rPr>
              <a:t>ecycling the Scraps. (</a:t>
            </a:r>
            <a:r>
              <a:rPr lang="en-US" sz="1104" kern="1200" dirty="0" err="1">
                <a:solidFill>
                  <a:schemeClr val="tx1"/>
                </a:solidFill>
                <a:latin typeface="+mn-lt"/>
                <a:ea typeface="+mn-ea"/>
                <a:cs typeface="+mn-cs"/>
              </a:rPr>
              <a:t>eg</a:t>
            </a:r>
            <a:r>
              <a:rPr lang="en-US" sz="1104" kern="1200" dirty="0">
                <a:solidFill>
                  <a:schemeClr val="tx1"/>
                </a:solidFill>
                <a:latin typeface="+mn-lt"/>
                <a:ea typeface="+mn-ea"/>
                <a:cs typeface="+mn-cs"/>
              </a:rPr>
              <a:t> – plastic plates, wigs, etc.. )</a:t>
            </a:r>
          </a:p>
          <a:p>
            <a:pPr defTabSz="315468">
              <a:spcAft>
                <a:spcPts val="600"/>
              </a:spcAft>
              <a:buFont typeface="Wingdings" pitchFamily="2" charset="2"/>
              <a:buChar char="Ø"/>
            </a:pPr>
            <a:r>
              <a:rPr lang="en-US" sz="1104" kern="1200" dirty="0">
                <a:solidFill>
                  <a:schemeClr val="tx1"/>
                </a:solidFill>
                <a:latin typeface="+mn-lt"/>
                <a:ea typeface="+mn-ea"/>
                <a:cs typeface="+mn-cs"/>
              </a:rPr>
              <a:t> Earning </a:t>
            </a:r>
            <a:r>
              <a:rPr lang="en-US" sz="1104" dirty="0"/>
              <a:t>commission</a:t>
            </a:r>
            <a:r>
              <a:rPr lang="en-US" sz="1104" kern="1200" dirty="0">
                <a:solidFill>
                  <a:schemeClr val="tx1"/>
                </a:solidFill>
                <a:latin typeface="+mn-lt"/>
                <a:ea typeface="+mn-ea"/>
                <a:cs typeface="+mn-cs"/>
              </a:rPr>
              <a:t> from the sellers registered on our marketplace.</a:t>
            </a:r>
          </a:p>
          <a:p>
            <a:pPr defTabSz="315468">
              <a:spcAft>
                <a:spcPts val="600"/>
              </a:spcAft>
              <a:buFont typeface="Wingdings" pitchFamily="2" charset="2"/>
              <a:buChar char="Ø"/>
            </a:pPr>
            <a:r>
              <a:rPr lang="en-US" sz="1104" kern="1200" dirty="0">
                <a:solidFill>
                  <a:schemeClr val="tx1"/>
                </a:solidFill>
                <a:latin typeface="+mn-lt"/>
                <a:ea typeface="+mn-ea"/>
                <a:cs typeface="+mn-cs"/>
              </a:rPr>
              <a:t> Data</a:t>
            </a:r>
            <a:endParaRPr lang="en-US" sz="1600" dirty="0"/>
          </a:p>
        </p:txBody>
      </p:sp>
      <p:sp>
        <p:nvSpPr>
          <p:cNvPr id="14" name="TextBox 13">
            <a:extLst>
              <a:ext uri="{FF2B5EF4-FFF2-40B4-BE49-F238E27FC236}">
                <a16:creationId xmlns:a16="http://schemas.microsoft.com/office/drawing/2014/main" id="{5E1BA291-34F7-281C-61B4-5874982A9E79}"/>
              </a:ext>
            </a:extLst>
          </p:cNvPr>
          <p:cNvSpPr txBox="1"/>
          <p:nvPr/>
        </p:nvSpPr>
        <p:spPr>
          <a:xfrm>
            <a:off x="4861244" y="2671052"/>
            <a:ext cx="4925425" cy="432106"/>
          </a:xfrm>
          <a:prstGeom prst="rect">
            <a:avLst/>
          </a:prstGeom>
          <a:noFill/>
        </p:spPr>
        <p:txBody>
          <a:bodyPr wrap="square" rtlCol="0">
            <a:spAutoFit/>
          </a:bodyPr>
          <a:lstStyle/>
          <a:p>
            <a:pPr defTabSz="315468">
              <a:spcAft>
                <a:spcPts val="600"/>
              </a:spcAft>
            </a:pPr>
            <a:r>
              <a:rPr lang="en-US" sz="2208" b="1" u="sng" kern="1200" dirty="0">
                <a:solidFill>
                  <a:schemeClr val="tx1"/>
                </a:solidFill>
                <a:latin typeface="+mn-lt"/>
                <a:ea typeface="+mn-ea"/>
                <a:cs typeface="+mn-cs"/>
              </a:rPr>
              <a:t>How we Will Implement/Execute </a:t>
            </a:r>
            <a:r>
              <a:rPr lang="en-IN" sz="2208" b="1" u="sng" kern="1200" dirty="0">
                <a:solidFill>
                  <a:schemeClr val="tx1"/>
                </a:solidFill>
                <a:latin typeface="+mn-lt"/>
                <a:ea typeface="+mn-ea"/>
                <a:cs typeface="+mn-cs"/>
              </a:rPr>
              <a:t>:</a:t>
            </a:r>
            <a:endParaRPr lang="en-US" sz="3200" b="1" u="sng" dirty="0">
              <a:solidFill>
                <a:schemeClr val="tx1"/>
              </a:solidFill>
            </a:endParaRPr>
          </a:p>
        </p:txBody>
      </p:sp>
      <p:sp>
        <p:nvSpPr>
          <p:cNvPr id="15" name="TextBox 14">
            <a:extLst>
              <a:ext uri="{FF2B5EF4-FFF2-40B4-BE49-F238E27FC236}">
                <a16:creationId xmlns:a16="http://schemas.microsoft.com/office/drawing/2014/main" id="{47EFA381-EBB9-D603-B3AC-FB838EBCD224}"/>
              </a:ext>
            </a:extLst>
          </p:cNvPr>
          <p:cNvSpPr txBox="1"/>
          <p:nvPr/>
        </p:nvSpPr>
        <p:spPr>
          <a:xfrm>
            <a:off x="4967475" y="3158837"/>
            <a:ext cx="4026213" cy="1446550"/>
          </a:xfrm>
          <a:prstGeom prst="rect">
            <a:avLst/>
          </a:prstGeom>
          <a:noFill/>
        </p:spPr>
        <p:txBody>
          <a:bodyPr wrap="square" rtlCol="0">
            <a:spAutoFit/>
          </a:bodyPr>
          <a:lstStyle/>
          <a:p>
            <a:pPr defTabSz="315468">
              <a:spcAft>
                <a:spcPts val="600"/>
              </a:spcAft>
              <a:buFont typeface="Wingdings" pitchFamily="2" charset="2"/>
              <a:buChar char="Ø"/>
            </a:pPr>
            <a:r>
              <a:rPr lang="en-US" sz="900" kern="1200" dirty="0">
                <a:solidFill>
                  <a:schemeClr val="tx1"/>
                </a:solidFill>
                <a:latin typeface="+mn-lt"/>
                <a:ea typeface="+mn-ea"/>
                <a:cs typeface="+mn-cs"/>
              </a:rPr>
              <a:t> By connecting different Scrap Vendors and train and certify them</a:t>
            </a:r>
          </a:p>
          <a:p>
            <a:pPr defTabSz="315468">
              <a:spcAft>
                <a:spcPts val="600"/>
              </a:spcAft>
              <a:buFont typeface="Wingdings" pitchFamily="2" charset="2"/>
              <a:buChar char="Ø"/>
            </a:pPr>
            <a:r>
              <a:rPr lang="en-US" sz="900" kern="1200" dirty="0">
                <a:solidFill>
                  <a:schemeClr val="tx1"/>
                </a:solidFill>
                <a:latin typeface="+mn-lt"/>
                <a:ea typeface="+mn-ea"/>
                <a:cs typeface="+mn-cs"/>
              </a:rPr>
              <a:t> Sending vendors to different household by which common people will get to know about us</a:t>
            </a:r>
          </a:p>
          <a:p>
            <a:pPr defTabSz="315468">
              <a:spcAft>
                <a:spcPts val="600"/>
              </a:spcAft>
              <a:buFont typeface="Wingdings" pitchFamily="2" charset="2"/>
              <a:buChar char="Ø"/>
            </a:pPr>
            <a:r>
              <a:rPr lang="en-US" sz="900" kern="1200" dirty="0">
                <a:solidFill>
                  <a:schemeClr val="tx1"/>
                </a:solidFill>
                <a:latin typeface="+mn-lt"/>
                <a:ea typeface="+mn-ea"/>
                <a:cs typeface="+mn-cs"/>
              </a:rPr>
              <a:t> Connecting to businesses who makes plastic chairs, cups, hair wigs, etc..</a:t>
            </a:r>
          </a:p>
          <a:p>
            <a:pPr defTabSz="315468">
              <a:spcAft>
                <a:spcPts val="600"/>
              </a:spcAft>
              <a:buFont typeface="Wingdings" pitchFamily="2" charset="2"/>
              <a:buChar char="Ø"/>
            </a:pPr>
            <a:r>
              <a:rPr lang="en-US" sz="900" kern="1200" dirty="0">
                <a:solidFill>
                  <a:schemeClr val="tx1"/>
                </a:solidFill>
                <a:latin typeface="+mn-lt"/>
                <a:ea typeface="+mn-ea"/>
                <a:cs typeface="+mn-cs"/>
              </a:rPr>
              <a:t> Connecting to Recycling Centers</a:t>
            </a:r>
          </a:p>
          <a:p>
            <a:pPr defTabSz="315468">
              <a:spcAft>
                <a:spcPts val="600"/>
              </a:spcAft>
              <a:buFont typeface="Wingdings" pitchFamily="2" charset="2"/>
              <a:buChar char="Ø"/>
            </a:pPr>
            <a:r>
              <a:rPr lang="en-US" sz="900" kern="1200" dirty="0">
                <a:solidFill>
                  <a:schemeClr val="tx1"/>
                </a:solidFill>
                <a:latin typeface="+mn-lt"/>
                <a:ea typeface="+mn-ea"/>
                <a:cs typeface="+mn-cs"/>
              </a:rPr>
              <a:t> Bringing different sellers to our marketplace</a:t>
            </a:r>
          </a:p>
          <a:p>
            <a:pPr defTabSz="315468">
              <a:spcAft>
                <a:spcPts val="600"/>
              </a:spcAft>
              <a:buFont typeface="Wingdings" pitchFamily="2" charset="2"/>
              <a:buChar char="Ø"/>
            </a:pPr>
            <a:r>
              <a:rPr lang="en-US" sz="900" kern="1200" dirty="0">
                <a:solidFill>
                  <a:schemeClr val="tx1"/>
                </a:solidFill>
                <a:latin typeface="+mn-lt"/>
                <a:ea typeface="+mn-ea"/>
                <a:cs typeface="+mn-cs"/>
              </a:rPr>
              <a:t> Registering municipality comities to our community page.</a:t>
            </a:r>
            <a:endParaRPr lang="en-US" sz="1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AFC"/>
        </a:solidFill>
        <a:effectLst/>
      </p:bgPr>
    </p:bg>
    <p:spTree>
      <p:nvGrpSpPr>
        <p:cNvPr id="1" name=""/>
        <p:cNvGrpSpPr/>
        <p:nvPr/>
      </p:nvGrpSpPr>
      <p:grpSpPr>
        <a:xfrm>
          <a:off x="0" y="0"/>
          <a:ext cx="0" cy="0"/>
          <a:chOff x="0" y="0"/>
          <a:chExt cx="0" cy="0"/>
        </a:xfrm>
      </p:grpSpPr>
      <p:sp>
        <p:nvSpPr>
          <p:cNvPr id="3" name="Shape 0"/>
          <p:cNvSpPr/>
          <p:nvPr/>
        </p:nvSpPr>
        <p:spPr>
          <a:xfrm>
            <a:off x="1129749" y="484117"/>
            <a:ext cx="7538415" cy="0"/>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4" name="Text 1"/>
          <p:cNvSpPr/>
          <p:nvPr/>
        </p:nvSpPr>
        <p:spPr>
          <a:xfrm>
            <a:off x="3126" y="4430965"/>
            <a:ext cx="4858118" cy="712536"/>
          </a:xfrm>
          <a:prstGeom prst="homePlate">
            <a:avLst/>
          </a:prstGeom>
          <a:solidFill>
            <a:srgbClr val="FF841D"/>
          </a:solidFill>
          <a:ln w="5292">
            <a:solidFill>
              <a:srgbClr val="FFD41D"/>
            </a:solidFill>
          </a:ln>
        </p:spPr>
        <p:txBody>
          <a:bodyPr wrap="square" lIns="269895" tIns="201060" rIns="269895" bIns="201060" rtlCol="0" anchor="ctr"/>
          <a:lstStyle/>
          <a:p>
            <a:pPr algn="ctr">
              <a:lnSpc>
                <a:spcPts val="1920"/>
              </a:lnSpc>
            </a:pPr>
            <a:r>
              <a:rPr lang="en-US" sz="1200" dirty="0"/>
              <a:t>11</a:t>
            </a:r>
          </a:p>
        </p:txBody>
      </p:sp>
      <p:sp>
        <p:nvSpPr>
          <p:cNvPr id="7" name="Shape 2"/>
          <p:cNvSpPr/>
          <p:nvPr/>
        </p:nvSpPr>
        <p:spPr>
          <a:xfrm>
            <a:off x="4861244" y="4820143"/>
            <a:ext cx="3807576" cy="11504"/>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8" name="Text 3"/>
          <p:cNvSpPr/>
          <p:nvPr/>
        </p:nvSpPr>
        <p:spPr>
          <a:xfrm>
            <a:off x="1132676" y="11098"/>
            <a:ext cx="6400800" cy="548580"/>
          </a:xfrm>
          <a:prstGeom prst="rect">
            <a:avLst/>
          </a:prstGeom>
          <a:noFill/>
          <a:ln/>
        </p:spPr>
        <p:txBody>
          <a:bodyPr wrap="square" lIns="0" tIns="0" rIns="0" bIns="0" rtlCol="0" anchor="t"/>
          <a:lstStyle/>
          <a:p>
            <a:pPr algn="l">
              <a:lnSpc>
                <a:spcPts val="4320"/>
              </a:lnSpc>
            </a:pPr>
            <a:r>
              <a:rPr lang="en-US" sz="2800" b="1" kern="0" spc="-24" dirty="0">
                <a:solidFill>
                  <a:srgbClr val="2B2A35"/>
                </a:solidFill>
                <a:latin typeface="Inter" pitchFamily="34" charset="0"/>
                <a:ea typeface="Inter" pitchFamily="34" charset="-122"/>
                <a:cs typeface="Inter" pitchFamily="34" charset="-120"/>
              </a:rPr>
              <a:t>Team Details</a:t>
            </a:r>
            <a:r>
              <a:rPr lang="en-US" sz="3600" b="1" kern="0" spc="-24" dirty="0">
                <a:solidFill>
                  <a:srgbClr val="2B2A35"/>
                </a:solidFill>
                <a:latin typeface="Inter" pitchFamily="34" charset="0"/>
                <a:ea typeface="Inter" pitchFamily="34" charset="-122"/>
                <a:cs typeface="Inter" pitchFamily="34" charset="-120"/>
              </a:rPr>
              <a:t> :</a:t>
            </a:r>
            <a:endParaRPr lang="en-US" sz="3600" dirty="0"/>
          </a:p>
        </p:txBody>
      </p:sp>
      <p:sp>
        <p:nvSpPr>
          <p:cNvPr id="9" name="Text 4"/>
          <p:cNvSpPr/>
          <p:nvPr/>
        </p:nvSpPr>
        <p:spPr>
          <a:xfrm>
            <a:off x="1132676" y="1726156"/>
            <a:ext cx="4572000" cy="1485677"/>
          </a:xfrm>
          <a:prstGeom prst="rect">
            <a:avLst/>
          </a:prstGeom>
          <a:noFill/>
          <a:ln/>
        </p:spPr>
        <p:txBody>
          <a:bodyPr wrap="square" lIns="0" tIns="0" rIns="0" bIns="0" rtlCol="0" anchor="t"/>
          <a:lstStyle/>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p:txBody>
      </p:sp>
      <p:graphicFrame>
        <p:nvGraphicFramePr>
          <p:cNvPr id="11" name="TextBox 1">
            <a:extLst>
              <a:ext uri="{FF2B5EF4-FFF2-40B4-BE49-F238E27FC236}">
                <a16:creationId xmlns:a16="http://schemas.microsoft.com/office/drawing/2014/main" id="{B72F75DD-7E7A-BEB0-5228-F15F7A83DB91}"/>
              </a:ext>
            </a:extLst>
          </p:cNvPr>
          <p:cNvGraphicFramePr/>
          <p:nvPr>
            <p:extLst>
              <p:ext uri="{D42A27DB-BD31-4B8C-83A1-F6EECF244321}">
                <p14:modId xmlns:p14="http://schemas.microsoft.com/office/powerpoint/2010/main" val="269316424"/>
              </p:ext>
            </p:extLst>
          </p:nvPr>
        </p:nvGraphicFramePr>
        <p:xfrm>
          <a:off x="1114824" y="633985"/>
          <a:ext cx="7584168" cy="3815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482601"/>
            <a:ext cx="8178800" cy="41782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1"/>
          <p:cNvSpPr/>
          <p:nvPr/>
        </p:nvSpPr>
        <p:spPr>
          <a:xfrm>
            <a:off x="482599" y="4174300"/>
            <a:ext cx="3264501" cy="478802"/>
          </a:xfrm>
          <a:prstGeom prst="homePlate">
            <a:avLst/>
          </a:prstGeom>
          <a:solidFill>
            <a:srgbClr val="FF841D"/>
          </a:solidFill>
          <a:ln w="5292">
            <a:solidFill>
              <a:srgbClr val="FFD41D"/>
            </a:solidFill>
          </a:ln>
        </p:spPr>
        <p:txBody>
          <a:bodyPr wrap="square" lIns="269895" tIns="201060" rIns="269895" bIns="201060" rtlCol="0" anchor="ctr"/>
          <a:lstStyle/>
          <a:p>
            <a:pPr algn="ctr" defTabSz="612648">
              <a:lnSpc>
                <a:spcPts val="1286"/>
              </a:lnSpc>
              <a:spcAft>
                <a:spcPts val="600"/>
              </a:spcAft>
            </a:pPr>
            <a:r>
              <a:rPr lang="en-US" sz="804" dirty="0"/>
              <a:t>12</a:t>
            </a:r>
            <a:endParaRPr lang="en-US" sz="1200" dirty="0"/>
          </a:p>
        </p:txBody>
      </p:sp>
      <p:sp>
        <p:nvSpPr>
          <p:cNvPr id="7" name="Shape 2"/>
          <p:cNvSpPr/>
          <p:nvPr/>
        </p:nvSpPr>
        <p:spPr>
          <a:xfrm>
            <a:off x="3747100" y="4416168"/>
            <a:ext cx="4519076" cy="9046"/>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9" name="Text 4"/>
          <p:cNvSpPr/>
          <p:nvPr/>
        </p:nvSpPr>
        <p:spPr>
          <a:xfrm>
            <a:off x="2419484" y="1999898"/>
            <a:ext cx="3072239" cy="998328"/>
          </a:xfrm>
          <a:prstGeom prst="rect">
            <a:avLst/>
          </a:prstGeom>
          <a:noFill/>
          <a:ln/>
        </p:spPr>
        <p:txBody>
          <a:bodyPr wrap="square" lIns="0" tIns="0" rIns="0" bIns="0" rtlCol="0" anchor="t"/>
          <a:lstStyle/>
          <a:p>
            <a:pPr defTabSz="612648">
              <a:lnSpc>
                <a:spcPts val="1568"/>
              </a:lnSpc>
              <a:spcAft>
                <a:spcPts val="600"/>
              </a:spcAft>
            </a:pPr>
            <a:endParaRPr lang="en-US" sz="1206" kern="1200">
              <a:solidFill>
                <a:schemeClr val="tx1"/>
              </a:solidFill>
              <a:latin typeface="+mn-lt"/>
              <a:ea typeface="+mn-ea"/>
              <a:cs typeface="+mn-cs"/>
            </a:endParaRPr>
          </a:p>
          <a:p>
            <a:pPr defTabSz="612648">
              <a:lnSpc>
                <a:spcPts val="1568"/>
              </a:lnSpc>
              <a:spcAft>
                <a:spcPts val="600"/>
              </a:spcAft>
            </a:pPr>
            <a:endParaRPr lang="en-US" sz="1206" kern="1200">
              <a:solidFill>
                <a:schemeClr val="tx1"/>
              </a:solidFill>
              <a:latin typeface="+mn-lt"/>
              <a:ea typeface="+mn-ea"/>
              <a:cs typeface="+mn-cs"/>
            </a:endParaRPr>
          </a:p>
          <a:p>
            <a:pPr defTabSz="612648">
              <a:lnSpc>
                <a:spcPts val="1568"/>
              </a:lnSpc>
              <a:spcAft>
                <a:spcPts val="600"/>
              </a:spcAft>
            </a:pPr>
            <a:endParaRPr lang="en-US" sz="1206" kern="1200">
              <a:solidFill>
                <a:schemeClr val="tx1"/>
              </a:solidFill>
              <a:latin typeface="+mn-lt"/>
              <a:ea typeface="+mn-ea"/>
              <a:cs typeface="+mn-cs"/>
            </a:endParaRPr>
          </a:p>
          <a:p>
            <a:pPr defTabSz="612648">
              <a:lnSpc>
                <a:spcPts val="1568"/>
              </a:lnSpc>
              <a:spcAft>
                <a:spcPts val="600"/>
              </a:spcAft>
            </a:pPr>
            <a:endParaRPr lang="en-US" sz="1206" kern="1200">
              <a:solidFill>
                <a:schemeClr val="tx1"/>
              </a:solidFill>
              <a:latin typeface="+mn-lt"/>
              <a:ea typeface="+mn-ea"/>
              <a:cs typeface="+mn-cs"/>
            </a:endParaRPr>
          </a:p>
          <a:p>
            <a:pPr algn="l">
              <a:lnSpc>
                <a:spcPts val="2340"/>
              </a:lnSpc>
              <a:spcAft>
                <a:spcPts val="600"/>
              </a:spcAft>
            </a:pPr>
            <a:endParaRPr lang="en-US" sz="1800"/>
          </a:p>
        </p:txBody>
      </p:sp>
      <p:sp>
        <p:nvSpPr>
          <p:cNvPr id="5" name="TextBox 4">
            <a:extLst>
              <a:ext uri="{FF2B5EF4-FFF2-40B4-BE49-F238E27FC236}">
                <a16:creationId xmlns:a16="http://schemas.microsoft.com/office/drawing/2014/main" id="{67E68015-C03B-E3F7-9A85-E7119D58C1D1}"/>
              </a:ext>
            </a:extLst>
          </p:cNvPr>
          <p:cNvSpPr txBox="1"/>
          <p:nvPr/>
        </p:nvSpPr>
        <p:spPr>
          <a:xfrm>
            <a:off x="511559" y="1342492"/>
            <a:ext cx="8149840" cy="2215991"/>
          </a:xfrm>
          <a:prstGeom prst="rect">
            <a:avLst/>
          </a:prstGeom>
          <a:noFill/>
        </p:spPr>
        <p:txBody>
          <a:bodyPr wrap="square" rtlCol="0">
            <a:spAutoFit/>
          </a:bodyPr>
          <a:lstStyle/>
          <a:p>
            <a:pPr algn="ctr" defTabSz="612648">
              <a:spcAft>
                <a:spcPts val="600"/>
              </a:spcAft>
            </a:pPr>
            <a:r>
              <a:rPr lang="en-US" sz="13800" kern="1200" dirty="0">
                <a:solidFill>
                  <a:schemeClr val="tx1"/>
                </a:solidFill>
                <a:latin typeface="+mn-lt"/>
                <a:ea typeface="+mn-ea"/>
                <a:cs typeface="+mn-cs"/>
              </a:rPr>
              <a:t>Thank You</a:t>
            </a:r>
            <a:endParaRPr lang="en-IN" sz="23900" dirty="0"/>
          </a:p>
        </p:txBody>
      </p:sp>
    </p:spTree>
    <p:extLst>
      <p:ext uri="{BB962C8B-B14F-4D97-AF65-F5344CB8AC3E}">
        <p14:creationId xmlns:p14="http://schemas.microsoft.com/office/powerpoint/2010/main" val="248750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C"/>
        </a:solidFill>
        <a:effectLst/>
      </p:bgPr>
    </p:bg>
    <p:spTree>
      <p:nvGrpSpPr>
        <p:cNvPr id="1" name=""/>
        <p:cNvGrpSpPr/>
        <p:nvPr/>
      </p:nvGrpSpPr>
      <p:grpSpPr>
        <a:xfrm>
          <a:off x="0" y="0"/>
          <a:ext cx="0" cy="0"/>
          <a:chOff x="0" y="0"/>
          <a:chExt cx="0" cy="0"/>
        </a:xfrm>
      </p:grpSpPr>
      <p:sp>
        <p:nvSpPr>
          <p:cNvPr id="3" name="Shape 0"/>
          <p:cNvSpPr/>
          <p:nvPr/>
        </p:nvSpPr>
        <p:spPr>
          <a:xfrm>
            <a:off x="1129749" y="484117"/>
            <a:ext cx="7538415" cy="0"/>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4" name="Text 1"/>
          <p:cNvSpPr/>
          <p:nvPr/>
        </p:nvSpPr>
        <p:spPr>
          <a:xfrm>
            <a:off x="3126" y="4430965"/>
            <a:ext cx="4858118" cy="712536"/>
          </a:xfrm>
          <a:prstGeom prst="homePlate">
            <a:avLst/>
          </a:prstGeom>
          <a:solidFill>
            <a:srgbClr val="FF841D"/>
          </a:solidFill>
          <a:ln w="5292">
            <a:solidFill>
              <a:srgbClr val="FFD41D"/>
            </a:solidFill>
          </a:ln>
        </p:spPr>
        <p:txBody>
          <a:bodyPr wrap="square" lIns="269895" tIns="201060" rIns="269895" bIns="201060" rtlCol="0" anchor="ctr"/>
          <a:lstStyle/>
          <a:p>
            <a:pPr algn="ctr">
              <a:lnSpc>
                <a:spcPts val="1920"/>
              </a:lnSpc>
            </a:pPr>
            <a:r>
              <a:rPr lang="en-US" sz="1200" dirty="0"/>
              <a:t>2</a:t>
            </a:r>
          </a:p>
        </p:txBody>
      </p:sp>
      <p:sp>
        <p:nvSpPr>
          <p:cNvPr id="7" name="Shape 2"/>
          <p:cNvSpPr/>
          <p:nvPr/>
        </p:nvSpPr>
        <p:spPr>
          <a:xfrm>
            <a:off x="4861244" y="4797401"/>
            <a:ext cx="3806920" cy="22742"/>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8" name="Text 3"/>
          <p:cNvSpPr/>
          <p:nvPr/>
        </p:nvSpPr>
        <p:spPr>
          <a:xfrm>
            <a:off x="1239356" y="4756"/>
            <a:ext cx="6400800" cy="548580"/>
          </a:xfrm>
          <a:prstGeom prst="rect">
            <a:avLst/>
          </a:prstGeom>
          <a:noFill/>
          <a:ln/>
        </p:spPr>
        <p:txBody>
          <a:bodyPr wrap="square" lIns="0" tIns="0" rIns="0" bIns="0" rtlCol="0" anchor="t"/>
          <a:lstStyle/>
          <a:p>
            <a:pPr algn="l">
              <a:lnSpc>
                <a:spcPts val="4320"/>
              </a:lnSpc>
            </a:pPr>
            <a:r>
              <a:rPr lang="en-US" sz="2800" b="1" kern="0" spc="-24" dirty="0">
                <a:solidFill>
                  <a:srgbClr val="2B2A35"/>
                </a:solidFill>
                <a:latin typeface="Inter" pitchFamily="34" charset="0"/>
                <a:ea typeface="Inter" pitchFamily="34" charset="-122"/>
                <a:cs typeface="Inter" pitchFamily="34" charset="-120"/>
              </a:rPr>
              <a:t>The Overview</a:t>
            </a:r>
            <a:r>
              <a:rPr lang="en-US" sz="3600" b="1" kern="0" spc="-24" dirty="0">
                <a:solidFill>
                  <a:srgbClr val="2B2A35"/>
                </a:solidFill>
                <a:latin typeface="Inter" pitchFamily="34" charset="0"/>
                <a:ea typeface="Inter" pitchFamily="34" charset="-122"/>
                <a:cs typeface="Inter" pitchFamily="34" charset="-120"/>
              </a:rPr>
              <a:t> :</a:t>
            </a:r>
            <a:endParaRPr lang="en-US" sz="3600" dirty="0"/>
          </a:p>
        </p:txBody>
      </p:sp>
      <p:sp>
        <p:nvSpPr>
          <p:cNvPr id="5" name="TextBox 4">
            <a:extLst>
              <a:ext uri="{FF2B5EF4-FFF2-40B4-BE49-F238E27FC236}">
                <a16:creationId xmlns:a16="http://schemas.microsoft.com/office/drawing/2014/main" id="{B7FC5F56-0108-4DEC-719E-FB4E63C07166}"/>
              </a:ext>
            </a:extLst>
          </p:cNvPr>
          <p:cNvSpPr txBox="1"/>
          <p:nvPr/>
        </p:nvSpPr>
        <p:spPr>
          <a:xfrm>
            <a:off x="1081415" y="553336"/>
            <a:ext cx="2258568" cy="1323439"/>
          </a:xfrm>
          <a:prstGeom prst="rect">
            <a:avLst/>
          </a:prstGeom>
          <a:noFill/>
        </p:spPr>
        <p:txBody>
          <a:bodyPr wrap="square" rtlCol="0">
            <a:spAutoFit/>
          </a:bodyPr>
          <a:lstStyle/>
          <a:p>
            <a:r>
              <a:rPr lang="en-US" sz="1000" b="1" u="sng" dirty="0"/>
              <a:t>Scrap Vendor Listing Platform</a:t>
            </a:r>
            <a:r>
              <a:rPr lang="en-US" sz="1000" dirty="0"/>
              <a:t>:</a:t>
            </a:r>
          </a:p>
          <a:p>
            <a:r>
              <a:rPr lang="en-US" sz="1000" dirty="0"/>
              <a:t>   - Connects customers with scrap vendors for easy purchasing of recyclable materials.</a:t>
            </a:r>
          </a:p>
          <a:p>
            <a:r>
              <a:rPr lang="en-US" sz="1000" dirty="0"/>
              <a:t>   - Streamlines the recycling process by facilitating direct contact between waste generators and recyclers.</a:t>
            </a:r>
          </a:p>
          <a:p>
            <a:endParaRPr lang="en-IN" sz="1000" dirty="0"/>
          </a:p>
        </p:txBody>
      </p:sp>
      <p:sp>
        <p:nvSpPr>
          <p:cNvPr id="10" name="TextBox 9">
            <a:extLst>
              <a:ext uri="{FF2B5EF4-FFF2-40B4-BE49-F238E27FC236}">
                <a16:creationId xmlns:a16="http://schemas.microsoft.com/office/drawing/2014/main" id="{5AD91ECC-FE85-2C2C-351E-A5475AE33059}"/>
              </a:ext>
            </a:extLst>
          </p:cNvPr>
          <p:cNvSpPr txBox="1"/>
          <p:nvPr/>
        </p:nvSpPr>
        <p:spPr>
          <a:xfrm>
            <a:off x="1081415" y="1853644"/>
            <a:ext cx="2258567" cy="1323439"/>
          </a:xfrm>
          <a:prstGeom prst="rect">
            <a:avLst/>
          </a:prstGeom>
          <a:noFill/>
        </p:spPr>
        <p:txBody>
          <a:bodyPr wrap="square" rtlCol="0">
            <a:spAutoFit/>
          </a:bodyPr>
          <a:lstStyle/>
          <a:p>
            <a:r>
              <a:rPr lang="en-US" sz="1000" b="1" u="sng" dirty="0"/>
              <a:t>AI Chatbot for User-Friendly Interaction</a:t>
            </a:r>
            <a:r>
              <a:rPr lang="en-US" sz="1000" dirty="0"/>
              <a:t>:</a:t>
            </a:r>
          </a:p>
          <a:p>
            <a:r>
              <a:rPr lang="en-US" sz="1000" dirty="0"/>
              <a:t>   - Features an AI chatbot that guides users through the recycling process.</a:t>
            </a:r>
          </a:p>
          <a:p>
            <a:r>
              <a:rPr lang="en-US" sz="1000" dirty="0"/>
              <a:t>   - Users can input keywords related to their recyclable item for a seamless experience.</a:t>
            </a:r>
          </a:p>
          <a:p>
            <a:endParaRPr lang="en-IN" sz="1000" dirty="0"/>
          </a:p>
        </p:txBody>
      </p:sp>
      <p:sp>
        <p:nvSpPr>
          <p:cNvPr id="11" name="TextBox 10">
            <a:extLst>
              <a:ext uri="{FF2B5EF4-FFF2-40B4-BE49-F238E27FC236}">
                <a16:creationId xmlns:a16="http://schemas.microsoft.com/office/drawing/2014/main" id="{E0E68BE0-0F12-CF6C-A3C0-132E93BF8BA2}"/>
              </a:ext>
            </a:extLst>
          </p:cNvPr>
          <p:cNvSpPr txBox="1"/>
          <p:nvPr/>
        </p:nvSpPr>
        <p:spPr>
          <a:xfrm>
            <a:off x="3880104" y="530608"/>
            <a:ext cx="4715913" cy="1615827"/>
          </a:xfrm>
          <a:prstGeom prst="rect">
            <a:avLst/>
          </a:prstGeom>
          <a:noFill/>
        </p:spPr>
        <p:txBody>
          <a:bodyPr wrap="square" rtlCol="0">
            <a:spAutoFit/>
          </a:bodyPr>
          <a:lstStyle/>
          <a:p>
            <a:pPr algn="just"/>
            <a:r>
              <a:rPr lang="en-US" sz="900" b="1" u="sng" dirty="0"/>
              <a:t>Marketplace for Recycled Waste</a:t>
            </a:r>
            <a:r>
              <a:rPr lang="en-US" sz="900" dirty="0"/>
              <a:t>:</a:t>
            </a:r>
          </a:p>
          <a:p>
            <a:pPr algn="just"/>
            <a:r>
              <a:rPr lang="en-US" sz="900" dirty="0"/>
              <a:t>   - Expands beyond connecting vendors and customers to include a marketplace.</a:t>
            </a:r>
          </a:p>
          <a:p>
            <a:pPr algn="just"/>
            <a:r>
              <a:rPr lang="en-US" sz="900" dirty="0"/>
              <a:t>   - Businesses and individuals can purchase recycled waste and DIY items from the materials available.</a:t>
            </a:r>
          </a:p>
          <a:p>
            <a:pPr algn="just"/>
            <a:r>
              <a:rPr lang="en-US" sz="900" dirty="0"/>
              <a:t>   - Promotes a circular economy by creating opportunities for buying and selling recycled materials.</a:t>
            </a:r>
          </a:p>
          <a:p>
            <a:pPr algn="just"/>
            <a:endParaRPr lang="en-US" sz="900" dirty="0"/>
          </a:p>
          <a:p>
            <a:pPr algn="just"/>
            <a:r>
              <a:rPr lang="en-US" sz="900" b="1" u="sng" dirty="0"/>
              <a:t>B2B and B2C Integration</a:t>
            </a:r>
            <a:r>
              <a:rPr lang="en-US" sz="900" dirty="0"/>
              <a:t>:</a:t>
            </a:r>
          </a:p>
          <a:p>
            <a:pPr algn="just"/>
            <a:r>
              <a:rPr lang="en-US" sz="900" dirty="0"/>
              <a:t>   - Functions as both a business-to-business (B2B) and business-to-consumer (B2C) platform.</a:t>
            </a:r>
          </a:p>
          <a:p>
            <a:pPr algn="just"/>
            <a:r>
              <a:rPr lang="en-US" sz="900" dirty="0"/>
              <a:t>   - Catering to the needs of both businesses and individuals enhances the platform's versatility.</a:t>
            </a:r>
          </a:p>
          <a:p>
            <a:pPr algn="just"/>
            <a:endParaRPr lang="en-IN" sz="900" dirty="0"/>
          </a:p>
        </p:txBody>
      </p:sp>
      <p:sp>
        <p:nvSpPr>
          <p:cNvPr id="13" name="TextBox 12">
            <a:extLst>
              <a:ext uri="{FF2B5EF4-FFF2-40B4-BE49-F238E27FC236}">
                <a16:creationId xmlns:a16="http://schemas.microsoft.com/office/drawing/2014/main" id="{333E0E29-3673-F73E-D018-63561A138AD9}"/>
              </a:ext>
            </a:extLst>
          </p:cNvPr>
          <p:cNvSpPr txBox="1"/>
          <p:nvPr/>
        </p:nvSpPr>
        <p:spPr>
          <a:xfrm>
            <a:off x="1129749" y="3118284"/>
            <a:ext cx="2913888" cy="1323439"/>
          </a:xfrm>
          <a:prstGeom prst="rect">
            <a:avLst/>
          </a:prstGeom>
          <a:noFill/>
        </p:spPr>
        <p:txBody>
          <a:bodyPr wrap="square" rtlCol="0">
            <a:spAutoFit/>
          </a:bodyPr>
          <a:lstStyle/>
          <a:p>
            <a:pPr algn="just"/>
            <a:r>
              <a:rPr lang="en-US" sz="1000" b="1" u="sng" dirty="0"/>
              <a:t>Community Engagement Features</a:t>
            </a:r>
            <a:r>
              <a:rPr lang="en-US" sz="1000" dirty="0"/>
              <a:t>:</a:t>
            </a:r>
          </a:p>
          <a:p>
            <a:pPr algn="just"/>
            <a:r>
              <a:rPr lang="en-US" sz="1000" dirty="0"/>
              <a:t>   - Social-media-inspired platform encourages community engagement.</a:t>
            </a:r>
          </a:p>
          <a:p>
            <a:pPr algn="just"/>
            <a:r>
              <a:rPr lang="en-US" sz="1000" dirty="0"/>
              <a:t>   - Users can connect with local municipalities, share recycling tips, and contribute relevant content.</a:t>
            </a:r>
          </a:p>
          <a:p>
            <a:pPr algn="just"/>
            <a:r>
              <a:rPr lang="en-US" sz="1000" dirty="0"/>
              <a:t>   - Fosters a sense of community around sustainable waste management practices.</a:t>
            </a:r>
          </a:p>
          <a:p>
            <a:endParaRPr lang="en-IN" sz="1000" dirty="0"/>
          </a:p>
        </p:txBody>
      </p:sp>
      <p:graphicFrame>
        <p:nvGraphicFramePr>
          <p:cNvPr id="17" name="TextBox 1">
            <a:extLst>
              <a:ext uri="{FF2B5EF4-FFF2-40B4-BE49-F238E27FC236}">
                <a16:creationId xmlns:a16="http://schemas.microsoft.com/office/drawing/2014/main" id="{93AC9A0E-EE92-C7F7-A4EB-52D29A8D1CFF}"/>
              </a:ext>
            </a:extLst>
          </p:cNvPr>
          <p:cNvGraphicFramePr/>
          <p:nvPr>
            <p:extLst>
              <p:ext uri="{D42A27DB-BD31-4B8C-83A1-F6EECF244321}">
                <p14:modId xmlns:p14="http://schemas.microsoft.com/office/powerpoint/2010/main" val="115711406"/>
              </p:ext>
            </p:extLst>
          </p:nvPr>
        </p:nvGraphicFramePr>
        <p:xfrm>
          <a:off x="4167808" y="2216422"/>
          <a:ext cx="4906088" cy="203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AFAFC"/>
        </a:solidFill>
        <a:effectLst/>
      </p:bgPr>
    </p:bg>
    <p:spTree>
      <p:nvGrpSpPr>
        <p:cNvPr id="1" name=""/>
        <p:cNvGrpSpPr/>
        <p:nvPr/>
      </p:nvGrpSpPr>
      <p:grpSpPr>
        <a:xfrm>
          <a:off x="0" y="0"/>
          <a:ext cx="0" cy="0"/>
          <a:chOff x="0" y="0"/>
          <a:chExt cx="0" cy="0"/>
        </a:xfrm>
      </p:grpSpPr>
      <p:sp>
        <p:nvSpPr>
          <p:cNvPr id="3" name="Shape 0"/>
          <p:cNvSpPr/>
          <p:nvPr/>
        </p:nvSpPr>
        <p:spPr>
          <a:xfrm>
            <a:off x="1129749" y="484117"/>
            <a:ext cx="7538415" cy="0"/>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4" name="Text 1"/>
          <p:cNvSpPr/>
          <p:nvPr/>
        </p:nvSpPr>
        <p:spPr>
          <a:xfrm>
            <a:off x="3126" y="4430965"/>
            <a:ext cx="4858118" cy="712536"/>
          </a:xfrm>
          <a:prstGeom prst="homePlate">
            <a:avLst/>
          </a:prstGeom>
          <a:solidFill>
            <a:srgbClr val="FF841D"/>
          </a:solidFill>
          <a:ln w="5292">
            <a:solidFill>
              <a:srgbClr val="FFD41D"/>
            </a:solidFill>
          </a:ln>
        </p:spPr>
        <p:txBody>
          <a:bodyPr wrap="square" lIns="269895" tIns="201060" rIns="269895" bIns="201060" rtlCol="0" anchor="ctr"/>
          <a:lstStyle/>
          <a:p>
            <a:pPr algn="ctr">
              <a:lnSpc>
                <a:spcPts val="1920"/>
              </a:lnSpc>
            </a:pPr>
            <a:r>
              <a:rPr lang="en-US" sz="1200" dirty="0"/>
              <a:t>4</a:t>
            </a:r>
          </a:p>
        </p:txBody>
      </p:sp>
      <p:sp>
        <p:nvSpPr>
          <p:cNvPr id="7" name="Shape 2"/>
          <p:cNvSpPr/>
          <p:nvPr/>
        </p:nvSpPr>
        <p:spPr>
          <a:xfrm>
            <a:off x="4861244" y="4820143"/>
            <a:ext cx="3807576" cy="11504"/>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8" name="Text 3"/>
          <p:cNvSpPr/>
          <p:nvPr/>
        </p:nvSpPr>
        <p:spPr>
          <a:xfrm>
            <a:off x="1114824" y="-33752"/>
            <a:ext cx="6400800" cy="548580"/>
          </a:xfrm>
          <a:prstGeom prst="rect">
            <a:avLst/>
          </a:prstGeom>
          <a:noFill/>
          <a:ln/>
        </p:spPr>
        <p:txBody>
          <a:bodyPr wrap="square" lIns="0" tIns="0" rIns="0" bIns="0" rtlCol="0" anchor="t"/>
          <a:lstStyle/>
          <a:p>
            <a:pPr algn="l">
              <a:lnSpc>
                <a:spcPts val="4320"/>
              </a:lnSpc>
            </a:pPr>
            <a:r>
              <a:rPr lang="en-US" sz="2800" b="1" kern="0" spc="-24" dirty="0">
                <a:solidFill>
                  <a:srgbClr val="2B2A35"/>
                </a:solidFill>
                <a:latin typeface="Inter" pitchFamily="34" charset="0"/>
                <a:ea typeface="Inter" pitchFamily="34" charset="-122"/>
                <a:cs typeface="Inter" pitchFamily="34" charset="-120"/>
              </a:rPr>
              <a:t>The Problem</a:t>
            </a:r>
            <a:r>
              <a:rPr lang="en-US" sz="3600" b="1" kern="0" spc="-24" dirty="0">
                <a:solidFill>
                  <a:srgbClr val="2B2A35"/>
                </a:solidFill>
                <a:latin typeface="Inter" pitchFamily="34" charset="0"/>
                <a:ea typeface="Inter" pitchFamily="34" charset="-122"/>
                <a:cs typeface="Inter" pitchFamily="34" charset="-120"/>
              </a:rPr>
              <a:t> :</a:t>
            </a:r>
            <a:endParaRPr lang="en-US" sz="3600" dirty="0"/>
          </a:p>
        </p:txBody>
      </p:sp>
      <p:sp>
        <p:nvSpPr>
          <p:cNvPr id="9" name="Text 4"/>
          <p:cNvSpPr/>
          <p:nvPr/>
        </p:nvSpPr>
        <p:spPr>
          <a:xfrm>
            <a:off x="1132676" y="1726156"/>
            <a:ext cx="4572000" cy="1485677"/>
          </a:xfrm>
          <a:prstGeom prst="rect">
            <a:avLst/>
          </a:prstGeom>
          <a:noFill/>
          <a:ln/>
        </p:spPr>
        <p:txBody>
          <a:bodyPr wrap="square" lIns="0" tIns="0" rIns="0" bIns="0" rtlCol="0" anchor="t"/>
          <a:lstStyle/>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p:txBody>
      </p:sp>
      <p:sp>
        <p:nvSpPr>
          <p:cNvPr id="2" name="TextBox 1">
            <a:extLst>
              <a:ext uri="{FF2B5EF4-FFF2-40B4-BE49-F238E27FC236}">
                <a16:creationId xmlns:a16="http://schemas.microsoft.com/office/drawing/2014/main" id="{74B45DEE-FE6D-1AC3-8EB0-75723A4AD939}"/>
              </a:ext>
            </a:extLst>
          </p:cNvPr>
          <p:cNvSpPr txBox="1"/>
          <p:nvPr/>
        </p:nvSpPr>
        <p:spPr>
          <a:xfrm>
            <a:off x="1050380" y="546825"/>
            <a:ext cx="7935124" cy="3884140"/>
          </a:xfrm>
          <a:prstGeom prst="rect">
            <a:avLst/>
          </a:prstGeom>
          <a:noFill/>
        </p:spPr>
        <p:txBody>
          <a:bodyPr wrap="square" rtlCol="0">
            <a:spAutoFit/>
          </a:bodyPr>
          <a:lstStyle/>
          <a:p>
            <a:pPr algn="just"/>
            <a:r>
              <a:rPr lang="en-US" sz="880" dirty="0"/>
              <a:t>1. </a:t>
            </a:r>
            <a:r>
              <a:rPr lang="en-US" sz="880" b="1" u="sng" dirty="0"/>
              <a:t>Exponential Urban Growth</a:t>
            </a:r>
            <a:r>
              <a:rPr lang="en-US" sz="880" b="1" dirty="0"/>
              <a:t>:</a:t>
            </a:r>
            <a:r>
              <a:rPr lang="en-US" sz="880" b="1" u="sng" dirty="0"/>
              <a:t> </a:t>
            </a:r>
            <a:r>
              <a:rPr lang="en-US" sz="880" dirty="0"/>
              <a:t>The rapid urbanization witnessed in recent years has led to a significant surge in waste generation, exacerbating the challenges associated with waste management in urban areas.</a:t>
            </a:r>
          </a:p>
          <a:p>
            <a:pPr algn="just"/>
            <a:endParaRPr lang="en-US" sz="880" dirty="0"/>
          </a:p>
          <a:p>
            <a:pPr algn="just"/>
            <a:r>
              <a:rPr lang="en-US" sz="880" dirty="0"/>
              <a:t>2. </a:t>
            </a:r>
            <a:r>
              <a:rPr lang="en-US" sz="880" b="1" u="sng" dirty="0"/>
              <a:t>Disproportionate Focus on Biodegradables</a:t>
            </a:r>
            <a:r>
              <a:rPr lang="en-US" sz="880" b="1" dirty="0"/>
              <a:t>:</a:t>
            </a:r>
            <a:r>
              <a:rPr lang="en-US" sz="880" b="1" u="sng" dirty="0"/>
              <a:t> </a:t>
            </a:r>
            <a:r>
              <a:rPr lang="en-US" sz="880" dirty="0"/>
              <a:t>A concerning trend in waste management strategies is the disproportionate emphasis on organic and biodegradable waste, often overshadowing the critical issue of non-biodegradable materials.</a:t>
            </a:r>
          </a:p>
          <a:p>
            <a:pPr algn="just"/>
            <a:endParaRPr lang="en-US" sz="880" dirty="0"/>
          </a:p>
          <a:p>
            <a:pPr algn="just"/>
            <a:r>
              <a:rPr lang="en-US" sz="880" dirty="0"/>
              <a:t>3. </a:t>
            </a:r>
            <a:r>
              <a:rPr lang="en-US" sz="880" b="1" u="sng" dirty="0"/>
              <a:t>Neglect of Non-Biodegradable Waste</a:t>
            </a:r>
            <a:r>
              <a:rPr lang="en-US" sz="880" dirty="0"/>
              <a:t>: Non-biodegradable waste, including plastics, metals, and electronic waste, is alarmingly overlooked in many urban waste management systems. These materials, known for their longevity, pose severe environmental threats if not adequately addressed.</a:t>
            </a:r>
          </a:p>
          <a:p>
            <a:pPr algn="just"/>
            <a:endParaRPr lang="en-US" sz="880" dirty="0"/>
          </a:p>
          <a:p>
            <a:pPr algn="just"/>
            <a:r>
              <a:rPr lang="en-US" sz="880" dirty="0"/>
              <a:t>4. </a:t>
            </a:r>
            <a:r>
              <a:rPr lang="en-US" sz="880" b="1" u="sng" dirty="0"/>
              <a:t>Long-lasting Environmental Impact</a:t>
            </a:r>
            <a:r>
              <a:rPr lang="en-US" sz="880" dirty="0"/>
              <a:t>: Non-biodegradable substances, when left unattended, contribute to persistent pollution, leading to long-lasting damage to soil, water, and ecosystems. Plastic waste, for example, can take centuries to decompose, resulting in lasting ecological harm.</a:t>
            </a:r>
          </a:p>
          <a:p>
            <a:pPr algn="just"/>
            <a:endParaRPr lang="en-US" sz="880" dirty="0"/>
          </a:p>
          <a:p>
            <a:pPr algn="just"/>
            <a:r>
              <a:rPr lang="en-US" sz="880" dirty="0"/>
              <a:t>5. </a:t>
            </a:r>
            <a:r>
              <a:rPr lang="en-US" sz="880" b="1" u="sng" dirty="0"/>
              <a:t>Unsightly Landfills</a:t>
            </a:r>
            <a:r>
              <a:rPr lang="en-US" sz="880" dirty="0"/>
              <a:t>: The ignorance of non-biodegradable waste often translates into inadequately managed landfills characterized by hazardous materials. These sites not only pose immediate risks to nearby communities but also contribute to the leaching of harmful substances into the soil and groundwater.</a:t>
            </a:r>
          </a:p>
          <a:p>
            <a:pPr algn="just"/>
            <a:endParaRPr lang="en-US" sz="880" dirty="0"/>
          </a:p>
          <a:p>
            <a:pPr algn="just"/>
            <a:r>
              <a:rPr lang="en-US" sz="880" dirty="0"/>
              <a:t>6. </a:t>
            </a:r>
            <a:r>
              <a:rPr lang="en-US" sz="880" b="1" u="sng" dirty="0"/>
              <a:t>Soil and Water Contamination</a:t>
            </a:r>
            <a:r>
              <a:rPr lang="en-US" sz="880" dirty="0"/>
              <a:t>: Improper disposal of non-biodegradables can result in soil and water contamination, affecting agricultural productivity and threatening the quality of drinking water sources. This, in turn, has direct implications for public health.</a:t>
            </a:r>
          </a:p>
          <a:p>
            <a:pPr algn="just"/>
            <a:endParaRPr lang="en-US" sz="880" dirty="0"/>
          </a:p>
          <a:p>
            <a:pPr algn="just"/>
            <a:r>
              <a:rPr lang="en-US" sz="880" dirty="0"/>
              <a:t>7. </a:t>
            </a:r>
            <a:r>
              <a:rPr lang="en-US" sz="880" b="1" u="sng" dirty="0"/>
              <a:t>Need for Comprehensive Strategies</a:t>
            </a:r>
            <a:r>
              <a:rPr lang="en-US" sz="880" dirty="0"/>
              <a:t>: Urgent measures are required to address this critical gap in waste management. Comprehensive strategies should be developed, focusing on efficient recycling methods, responsible disposal practices, and stringent regulations to curb the indiscriminate use and disposal of non-biodegradable materials.</a:t>
            </a:r>
          </a:p>
          <a:p>
            <a:pPr algn="just"/>
            <a:endParaRPr lang="en-US" sz="880" dirty="0"/>
          </a:p>
          <a:p>
            <a:pPr algn="just"/>
            <a:r>
              <a:rPr lang="en-US" sz="880" dirty="0"/>
              <a:t>8. </a:t>
            </a:r>
            <a:r>
              <a:rPr lang="en-US" sz="880" b="1" u="sng" dirty="0"/>
              <a:t>Public Awareness and Education</a:t>
            </a:r>
            <a:r>
              <a:rPr lang="en-US" sz="880" dirty="0"/>
              <a:t>: To effect lasting change, public awareness campaigns are essential. Educating the urban population about the environmental impact of non-biodegradable waste and promoting sustainable practices is crucial for fostering a culture of responsible waste management.</a:t>
            </a:r>
          </a:p>
          <a:p>
            <a:pPr algn="just"/>
            <a:endParaRPr lang="en-US" sz="880" dirty="0"/>
          </a:p>
          <a:p>
            <a:pPr algn="just"/>
            <a:r>
              <a:rPr lang="en-US" sz="880" dirty="0"/>
              <a:t>In conclusion, the waste management crisis in urban areas must urgently pivot towards a more balanced approach that recognizes and addresses the significant challenges posed by non-biodegradable waste. Only through concerted efforts, regulatory interventions, and public engagement can cities hope to mitigate the environmental impact and build a sustainable waste management framework.</a:t>
            </a:r>
            <a:endParaRPr lang="en-IN" sz="88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AFAFC"/>
        </a:solidFill>
        <a:effectLst/>
      </p:bgPr>
    </p:bg>
    <p:spTree>
      <p:nvGrpSpPr>
        <p:cNvPr id="1" name=""/>
        <p:cNvGrpSpPr/>
        <p:nvPr/>
      </p:nvGrpSpPr>
      <p:grpSpPr>
        <a:xfrm>
          <a:off x="0" y="0"/>
          <a:ext cx="0" cy="0"/>
          <a:chOff x="0" y="0"/>
          <a:chExt cx="0" cy="0"/>
        </a:xfrm>
      </p:grpSpPr>
      <p:sp>
        <p:nvSpPr>
          <p:cNvPr id="3" name="Shape 0"/>
          <p:cNvSpPr/>
          <p:nvPr/>
        </p:nvSpPr>
        <p:spPr>
          <a:xfrm>
            <a:off x="1129749" y="484117"/>
            <a:ext cx="7538415" cy="0"/>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4" name="Text 1"/>
          <p:cNvSpPr/>
          <p:nvPr/>
        </p:nvSpPr>
        <p:spPr>
          <a:xfrm>
            <a:off x="3126" y="4430965"/>
            <a:ext cx="4858118" cy="712536"/>
          </a:xfrm>
          <a:prstGeom prst="homePlate">
            <a:avLst/>
          </a:prstGeom>
          <a:solidFill>
            <a:srgbClr val="FF841D"/>
          </a:solidFill>
          <a:ln w="5292">
            <a:solidFill>
              <a:srgbClr val="FFD41D"/>
            </a:solidFill>
          </a:ln>
        </p:spPr>
        <p:txBody>
          <a:bodyPr wrap="square" lIns="269895" tIns="201060" rIns="269895" bIns="201060" rtlCol="0" anchor="ctr"/>
          <a:lstStyle/>
          <a:p>
            <a:pPr algn="ctr">
              <a:lnSpc>
                <a:spcPts val="1920"/>
              </a:lnSpc>
            </a:pPr>
            <a:r>
              <a:rPr lang="en-US" sz="1200" dirty="0"/>
              <a:t>5</a:t>
            </a:r>
          </a:p>
        </p:txBody>
      </p:sp>
      <p:sp>
        <p:nvSpPr>
          <p:cNvPr id="7" name="Shape 2"/>
          <p:cNvSpPr/>
          <p:nvPr/>
        </p:nvSpPr>
        <p:spPr>
          <a:xfrm>
            <a:off x="4861244" y="4820143"/>
            <a:ext cx="3807576" cy="11504"/>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8" name="Text 3"/>
          <p:cNvSpPr/>
          <p:nvPr/>
        </p:nvSpPr>
        <p:spPr>
          <a:xfrm>
            <a:off x="1132676" y="0"/>
            <a:ext cx="6400800" cy="548580"/>
          </a:xfrm>
          <a:prstGeom prst="rect">
            <a:avLst/>
          </a:prstGeom>
          <a:noFill/>
          <a:ln/>
        </p:spPr>
        <p:txBody>
          <a:bodyPr wrap="square" lIns="0" tIns="0" rIns="0" bIns="0" rtlCol="0" anchor="t"/>
          <a:lstStyle/>
          <a:p>
            <a:pPr algn="l">
              <a:lnSpc>
                <a:spcPts val="4320"/>
              </a:lnSpc>
            </a:pPr>
            <a:r>
              <a:rPr lang="en-US" sz="2800" b="1" kern="0" spc="-24" dirty="0">
                <a:solidFill>
                  <a:srgbClr val="2B2A35"/>
                </a:solidFill>
                <a:latin typeface="Inter" pitchFamily="34" charset="0"/>
                <a:ea typeface="Inter" pitchFamily="34" charset="-122"/>
                <a:cs typeface="Inter" pitchFamily="34" charset="-120"/>
              </a:rPr>
              <a:t>The Solution</a:t>
            </a:r>
            <a:r>
              <a:rPr lang="en-US" sz="3600" b="1" kern="0" spc="-24" dirty="0">
                <a:solidFill>
                  <a:srgbClr val="2B2A35"/>
                </a:solidFill>
                <a:latin typeface="Inter" pitchFamily="34" charset="0"/>
                <a:ea typeface="Inter" pitchFamily="34" charset="-122"/>
                <a:cs typeface="Inter" pitchFamily="34" charset="-120"/>
              </a:rPr>
              <a:t>:</a:t>
            </a:r>
            <a:endParaRPr lang="en-US" sz="3600" dirty="0"/>
          </a:p>
        </p:txBody>
      </p:sp>
      <p:sp>
        <p:nvSpPr>
          <p:cNvPr id="9" name="Text 4"/>
          <p:cNvSpPr/>
          <p:nvPr/>
        </p:nvSpPr>
        <p:spPr>
          <a:xfrm>
            <a:off x="1132676" y="1726156"/>
            <a:ext cx="4572000" cy="1485677"/>
          </a:xfrm>
          <a:prstGeom prst="rect">
            <a:avLst/>
          </a:prstGeom>
          <a:noFill/>
          <a:ln/>
        </p:spPr>
        <p:txBody>
          <a:bodyPr wrap="square" lIns="0" tIns="0" rIns="0" bIns="0" rtlCol="0" anchor="t"/>
          <a:lstStyle/>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p:txBody>
      </p:sp>
      <p:sp>
        <p:nvSpPr>
          <p:cNvPr id="2" name="TextBox 1">
            <a:extLst>
              <a:ext uri="{FF2B5EF4-FFF2-40B4-BE49-F238E27FC236}">
                <a16:creationId xmlns:a16="http://schemas.microsoft.com/office/drawing/2014/main" id="{236D8083-B2DB-7439-DE9B-879322F876C0}"/>
              </a:ext>
            </a:extLst>
          </p:cNvPr>
          <p:cNvSpPr txBox="1"/>
          <p:nvPr/>
        </p:nvSpPr>
        <p:spPr>
          <a:xfrm>
            <a:off x="1132676" y="548580"/>
            <a:ext cx="7938172" cy="3914918"/>
          </a:xfrm>
          <a:prstGeom prst="rect">
            <a:avLst/>
          </a:prstGeom>
          <a:noFill/>
        </p:spPr>
        <p:txBody>
          <a:bodyPr wrap="square" rtlCol="0">
            <a:spAutoFit/>
          </a:bodyPr>
          <a:lstStyle/>
          <a:p>
            <a:pPr algn="just"/>
            <a:r>
              <a:rPr lang="en-US" sz="920" b="1" dirty="0"/>
              <a:t>Overview:</a:t>
            </a:r>
          </a:p>
          <a:p>
            <a:pPr algn="just"/>
            <a:r>
              <a:rPr lang="en-US" sz="920" dirty="0" err="1"/>
              <a:t>RecyCraft</a:t>
            </a:r>
            <a:r>
              <a:rPr lang="en-US" sz="920" dirty="0"/>
              <a:t> is a one-stop solution for sustainable waste management. It connects scrap vendors with customers, features a circular economy-driven marketplace, and fosters a vibrant community for knowledge sharing and municipal collaboration.</a:t>
            </a:r>
          </a:p>
          <a:p>
            <a:pPr algn="just"/>
            <a:endParaRPr lang="en-US" sz="920" dirty="0"/>
          </a:p>
          <a:p>
            <a:pPr algn="just"/>
            <a:r>
              <a:rPr lang="en-US" sz="920" b="1" i="1" u="sng" dirty="0">
                <a:effectLst>
                  <a:outerShdw blurRad="38100" dist="38100" dir="2700000" algn="tl">
                    <a:srgbClr val="000000">
                      <a:alpha val="43137"/>
                    </a:srgbClr>
                  </a:outerShdw>
                </a:effectLst>
              </a:rPr>
              <a:t>Key Features:</a:t>
            </a:r>
          </a:p>
          <a:p>
            <a:pPr algn="just"/>
            <a:endParaRPr lang="en-US" sz="920" dirty="0"/>
          </a:p>
          <a:p>
            <a:pPr algn="just"/>
            <a:r>
              <a:rPr lang="en-US" sz="920" dirty="0"/>
              <a:t>1. </a:t>
            </a:r>
            <a:r>
              <a:rPr lang="en-US" sz="920" b="1" dirty="0"/>
              <a:t>AI based </a:t>
            </a:r>
            <a:r>
              <a:rPr lang="en-US" sz="920" b="1" dirty="0" err="1"/>
              <a:t>ChatBot</a:t>
            </a:r>
            <a:r>
              <a:rPr lang="en-US" sz="920" b="1" dirty="0"/>
              <a:t>:</a:t>
            </a:r>
          </a:p>
          <a:p>
            <a:pPr algn="just"/>
            <a:r>
              <a:rPr lang="en-US" sz="920" dirty="0"/>
              <a:t>   - </a:t>
            </a:r>
            <a:r>
              <a:rPr lang="en-US" sz="920" i="1" dirty="0"/>
              <a:t>User-Friendly Interface</a:t>
            </a:r>
            <a:r>
              <a:rPr lang="en-US" sz="920" dirty="0"/>
              <a:t>: User can know and gain knowledge about how to recycle a product just by either typing the keyword or by taking a picture of it.</a:t>
            </a:r>
          </a:p>
          <a:p>
            <a:pPr algn="just"/>
            <a:endParaRPr lang="en-US" sz="920" dirty="0"/>
          </a:p>
          <a:p>
            <a:pPr algn="just"/>
            <a:r>
              <a:rPr lang="en-US" sz="920" dirty="0"/>
              <a:t>2. </a:t>
            </a:r>
            <a:r>
              <a:rPr lang="en-US" sz="920" b="1" dirty="0"/>
              <a:t>Marketplace:</a:t>
            </a:r>
          </a:p>
          <a:p>
            <a:pPr algn="just"/>
            <a:r>
              <a:rPr lang="en-US" sz="920" dirty="0"/>
              <a:t>   - </a:t>
            </a:r>
            <a:r>
              <a:rPr lang="en-US" sz="920" i="1" dirty="0"/>
              <a:t>Economic Sustainability</a:t>
            </a:r>
            <a:r>
              <a:rPr lang="en-US" sz="920" dirty="0"/>
              <a:t>: Marketplace for businesses and individuals to buy and sell recycled waste.</a:t>
            </a:r>
          </a:p>
          <a:p>
            <a:pPr algn="just"/>
            <a:endParaRPr lang="en-US" sz="920" dirty="0"/>
          </a:p>
          <a:p>
            <a:pPr algn="just"/>
            <a:r>
              <a:rPr lang="en-US" sz="920" dirty="0"/>
              <a:t>3. </a:t>
            </a:r>
            <a:r>
              <a:rPr lang="en-US" sz="920" b="1" dirty="0"/>
              <a:t>Community Hub:</a:t>
            </a:r>
          </a:p>
          <a:p>
            <a:pPr algn="just"/>
            <a:r>
              <a:rPr lang="en-US" sz="920" dirty="0"/>
              <a:t>   - </a:t>
            </a:r>
            <a:r>
              <a:rPr lang="en-US" sz="920" i="1" dirty="0"/>
              <a:t>Social-Media-Inspired Interface</a:t>
            </a:r>
            <a:r>
              <a:rPr lang="en-US" sz="920" dirty="0"/>
              <a:t>: Engaging users with direct links to local municipalities and knowledge-sharing forums.</a:t>
            </a:r>
          </a:p>
          <a:p>
            <a:pPr algn="just"/>
            <a:endParaRPr lang="en-US" sz="920" dirty="0"/>
          </a:p>
          <a:p>
            <a:pPr algn="just"/>
            <a:r>
              <a:rPr lang="en-US" sz="920" dirty="0"/>
              <a:t>4. </a:t>
            </a:r>
            <a:r>
              <a:rPr lang="en-US" sz="920" b="1" dirty="0"/>
              <a:t>Holistic Approach:</a:t>
            </a:r>
          </a:p>
          <a:p>
            <a:pPr algn="just"/>
            <a:r>
              <a:rPr lang="en-US" sz="920" dirty="0"/>
              <a:t>   - </a:t>
            </a:r>
            <a:r>
              <a:rPr lang="en-US" sz="920" i="1" dirty="0"/>
              <a:t>Integrated Ecosystem</a:t>
            </a:r>
            <a:r>
              <a:rPr lang="en-US" sz="920" dirty="0"/>
              <a:t>: Unites individuals, businesses, and local authorities for effective waste management.</a:t>
            </a:r>
          </a:p>
          <a:p>
            <a:pPr algn="just"/>
            <a:endParaRPr lang="en-US" sz="920" dirty="0"/>
          </a:p>
          <a:p>
            <a:pPr algn="just"/>
            <a:r>
              <a:rPr lang="en-US" sz="920" dirty="0"/>
              <a:t>5. </a:t>
            </a:r>
            <a:r>
              <a:rPr lang="en-US" sz="920" b="1" dirty="0"/>
              <a:t>Implementation:</a:t>
            </a:r>
          </a:p>
          <a:p>
            <a:pPr algn="just"/>
            <a:r>
              <a:rPr lang="en-US" sz="920" dirty="0"/>
              <a:t>   - </a:t>
            </a:r>
            <a:r>
              <a:rPr lang="en-US" sz="920" i="1" dirty="0"/>
              <a:t>Phased Rollout</a:t>
            </a:r>
            <a:r>
              <a:rPr lang="en-US" sz="920" dirty="0"/>
              <a:t>: Gradual implementation with user feedback.</a:t>
            </a:r>
          </a:p>
          <a:p>
            <a:pPr algn="just"/>
            <a:r>
              <a:rPr lang="en-US" sz="920" dirty="0"/>
              <a:t>   - </a:t>
            </a:r>
            <a:r>
              <a:rPr lang="en-US" sz="920" i="1" dirty="0"/>
              <a:t>Partnerships</a:t>
            </a:r>
            <a:r>
              <a:rPr lang="en-US" sz="920" dirty="0"/>
              <a:t>: Collaborate with local entities for enhanced impact.</a:t>
            </a:r>
          </a:p>
          <a:p>
            <a:pPr algn="just"/>
            <a:endParaRPr lang="en-US" sz="920" dirty="0"/>
          </a:p>
          <a:p>
            <a:pPr algn="just"/>
            <a:r>
              <a:rPr lang="en-US" sz="920" dirty="0"/>
              <a:t>6. </a:t>
            </a:r>
            <a:r>
              <a:rPr lang="en-US" sz="920" b="1" dirty="0"/>
              <a:t>Scalability:</a:t>
            </a:r>
          </a:p>
          <a:p>
            <a:pPr algn="just"/>
            <a:r>
              <a:rPr lang="en-US" sz="920" dirty="0"/>
              <a:t>   - </a:t>
            </a:r>
            <a:r>
              <a:rPr lang="en-US" sz="920" i="1" dirty="0"/>
              <a:t>Flexible Architecture</a:t>
            </a:r>
            <a:r>
              <a:rPr lang="en-US" sz="920" dirty="0"/>
              <a:t>: Designed for scalability to adapt to evolving needs.</a:t>
            </a:r>
          </a:p>
          <a:p>
            <a:pPr algn="just"/>
            <a:r>
              <a:rPr lang="en-US" sz="920" dirty="0"/>
              <a:t>   - </a:t>
            </a:r>
            <a:r>
              <a:rPr lang="en-US" sz="920" i="1" dirty="0"/>
              <a:t>Regular Updates</a:t>
            </a:r>
            <a:r>
              <a:rPr lang="en-US" sz="920" dirty="0"/>
              <a:t>: Continuous improvement based on emerging technologies.</a:t>
            </a:r>
          </a:p>
          <a:p>
            <a:pPr algn="just"/>
            <a:endParaRPr lang="en-US" sz="920" dirty="0"/>
          </a:p>
          <a:p>
            <a:pPr algn="just"/>
            <a:r>
              <a:rPr lang="en-US" sz="920" dirty="0" err="1"/>
              <a:t>RecyCraft</a:t>
            </a:r>
            <a:r>
              <a:rPr lang="en-US" sz="920" dirty="0"/>
              <a:t> is more than a platform; it's a sustainable living movement. Join us in transforming waste management for a greener, cleaner future!</a:t>
            </a:r>
            <a:endParaRPr lang="en-IN" sz="92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AFAFC"/>
        </a:solidFill>
        <a:effectLst/>
      </p:bgPr>
    </p:bg>
    <p:spTree>
      <p:nvGrpSpPr>
        <p:cNvPr id="1" name=""/>
        <p:cNvGrpSpPr/>
        <p:nvPr/>
      </p:nvGrpSpPr>
      <p:grpSpPr>
        <a:xfrm>
          <a:off x="0" y="0"/>
          <a:ext cx="0" cy="0"/>
          <a:chOff x="0" y="0"/>
          <a:chExt cx="0" cy="0"/>
        </a:xfrm>
      </p:grpSpPr>
      <p:sp>
        <p:nvSpPr>
          <p:cNvPr id="3" name="Shape 0"/>
          <p:cNvSpPr/>
          <p:nvPr/>
        </p:nvSpPr>
        <p:spPr>
          <a:xfrm>
            <a:off x="1129749" y="484117"/>
            <a:ext cx="7538415" cy="0"/>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4" name="Text 1"/>
          <p:cNvSpPr/>
          <p:nvPr/>
        </p:nvSpPr>
        <p:spPr>
          <a:xfrm>
            <a:off x="3126" y="4430965"/>
            <a:ext cx="4858118" cy="712536"/>
          </a:xfrm>
          <a:prstGeom prst="homePlate">
            <a:avLst/>
          </a:prstGeom>
          <a:solidFill>
            <a:srgbClr val="FF841D"/>
          </a:solidFill>
          <a:ln w="5292">
            <a:solidFill>
              <a:srgbClr val="FFD41D"/>
            </a:solidFill>
          </a:ln>
        </p:spPr>
        <p:txBody>
          <a:bodyPr wrap="square" lIns="269895" tIns="201060" rIns="269895" bIns="201060" rtlCol="0" anchor="ctr"/>
          <a:lstStyle/>
          <a:p>
            <a:pPr algn="ctr">
              <a:lnSpc>
                <a:spcPts val="1920"/>
              </a:lnSpc>
            </a:pPr>
            <a:r>
              <a:rPr lang="en-US" sz="1200" dirty="0"/>
              <a:t>6</a:t>
            </a:r>
          </a:p>
        </p:txBody>
      </p:sp>
      <p:sp>
        <p:nvSpPr>
          <p:cNvPr id="7" name="Shape 2"/>
          <p:cNvSpPr/>
          <p:nvPr/>
        </p:nvSpPr>
        <p:spPr>
          <a:xfrm>
            <a:off x="4861244" y="4820143"/>
            <a:ext cx="3807576" cy="11504"/>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8" name="Text 3"/>
          <p:cNvSpPr/>
          <p:nvPr/>
        </p:nvSpPr>
        <p:spPr>
          <a:xfrm>
            <a:off x="1132676" y="4756"/>
            <a:ext cx="6400800" cy="548580"/>
          </a:xfrm>
          <a:prstGeom prst="rect">
            <a:avLst/>
          </a:prstGeom>
          <a:noFill/>
          <a:ln/>
        </p:spPr>
        <p:txBody>
          <a:bodyPr wrap="square" lIns="0" tIns="0" rIns="0" bIns="0" rtlCol="0" anchor="t"/>
          <a:lstStyle/>
          <a:p>
            <a:pPr algn="l">
              <a:lnSpc>
                <a:spcPts val="4320"/>
              </a:lnSpc>
            </a:pPr>
            <a:r>
              <a:rPr lang="en-US" sz="2800" b="1" kern="0" spc="-24" dirty="0">
                <a:solidFill>
                  <a:srgbClr val="2B2A35"/>
                </a:solidFill>
                <a:latin typeface="Inter" pitchFamily="34" charset="0"/>
                <a:ea typeface="Inter" pitchFamily="34" charset="-122"/>
                <a:cs typeface="Inter" pitchFamily="34" charset="-120"/>
              </a:rPr>
              <a:t>The Innovation</a:t>
            </a:r>
            <a:r>
              <a:rPr lang="en-US" sz="3600" b="1" kern="0" spc="-24" dirty="0">
                <a:solidFill>
                  <a:srgbClr val="2B2A35"/>
                </a:solidFill>
                <a:latin typeface="Inter" pitchFamily="34" charset="0"/>
                <a:ea typeface="Inter" pitchFamily="34" charset="-122"/>
                <a:cs typeface="Inter" pitchFamily="34" charset="-120"/>
              </a:rPr>
              <a:t> :</a:t>
            </a:r>
            <a:endParaRPr lang="en-US" sz="3600" dirty="0"/>
          </a:p>
        </p:txBody>
      </p:sp>
      <p:sp>
        <p:nvSpPr>
          <p:cNvPr id="9" name="Text 4"/>
          <p:cNvSpPr/>
          <p:nvPr/>
        </p:nvSpPr>
        <p:spPr>
          <a:xfrm>
            <a:off x="1132676" y="1726156"/>
            <a:ext cx="4572000" cy="1485677"/>
          </a:xfrm>
          <a:prstGeom prst="rect">
            <a:avLst/>
          </a:prstGeom>
          <a:noFill/>
          <a:ln/>
        </p:spPr>
        <p:txBody>
          <a:bodyPr wrap="square" lIns="0" tIns="0" rIns="0" bIns="0" rtlCol="0" anchor="t"/>
          <a:lstStyle/>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p:txBody>
      </p:sp>
      <p:sp>
        <p:nvSpPr>
          <p:cNvPr id="2" name="TextBox 1">
            <a:extLst>
              <a:ext uri="{FF2B5EF4-FFF2-40B4-BE49-F238E27FC236}">
                <a16:creationId xmlns:a16="http://schemas.microsoft.com/office/drawing/2014/main" id="{C504EBBB-C5C0-1F43-A6CF-750942658534}"/>
              </a:ext>
            </a:extLst>
          </p:cNvPr>
          <p:cNvSpPr txBox="1"/>
          <p:nvPr/>
        </p:nvSpPr>
        <p:spPr>
          <a:xfrm>
            <a:off x="1053864" y="539677"/>
            <a:ext cx="7498824" cy="3879524"/>
          </a:xfrm>
          <a:prstGeom prst="rect">
            <a:avLst/>
          </a:prstGeom>
          <a:noFill/>
        </p:spPr>
        <p:txBody>
          <a:bodyPr wrap="square" rtlCol="0">
            <a:spAutoFit/>
          </a:bodyPr>
          <a:lstStyle/>
          <a:p>
            <a:r>
              <a:rPr lang="en-US" sz="1080" dirty="0" err="1"/>
              <a:t>Recycraft</a:t>
            </a:r>
            <a:r>
              <a:rPr lang="en-US" sz="1080" dirty="0"/>
              <a:t> introduces, a cutting-edge innovation integrating image recognition technology into waste management. With </a:t>
            </a:r>
            <a:r>
              <a:rPr lang="en-US" sz="1080" dirty="0" err="1"/>
              <a:t>RecyCraft</a:t>
            </a:r>
            <a:r>
              <a:rPr lang="en-US" sz="1080" dirty="0"/>
              <a:t>, users can effortlessly identify recyclables by simply scanning them with their smartphone cameras through the </a:t>
            </a:r>
            <a:r>
              <a:rPr lang="en-US" sz="1080" dirty="0" err="1"/>
              <a:t>Recycraft</a:t>
            </a:r>
            <a:r>
              <a:rPr lang="en-US" sz="1080" dirty="0"/>
              <a:t> app.</a:t>
            </a:r>
          </a:p>
          <a:p>
            <a:endParaRPr lang="en-US" sz="1080" dirty="0"/>
          </a:p>
          <a:p>
            <a:r>
              <a:rPr lang="en-US" sz="1080" dirty="0"/>
              <a:t>Key Features:</a:t>
            </a:r>
          </a:p>
          <a:p>
            <a:endParaRPr lang="en-US" sz="1080" dirty="0"/>
          </a:p>
          <a:p>
            <a:r>
              <a:rPr lang="en-US" sz="1080" dirty="0"/>
              <a:t>1.</a:t>
            </a:r>
            <a:r>
              <a:rPr lang="en-US" sz="1080" b="1" dirty="0"/>
              <a:t> Image Recognition Technology:</a:t>
            </a:r>
          </a:p>
          <a:p>
            <a:r>
              <a:rPr lang="en-US" sz="1080" dirty="0"/>
              <a:t>   - Users capture an image of recyclables via the </a:t>
            </a:r>
            <a:r>
              <a:rPr lang="en-US" sz="1080" dirty="0" err="1"/>
              <a:t>Recycraft</a:t>
            </a:r>
            <a:r>
              <a:rPr lang="en-US" sz="1080" dirty="0"/>
              <a:t> app or the website.</a:t>
            </a:r>
          </a:p>
          <a:p>
            <a:r>
              <a:rPr lang="en-US" sz="1080" dirty="0"/>
              <a:t>   - Advanced AI instantly recognizes material.</a:t>
            </a:r>
          </a:p>
          <a:p>
            <a:endParaRPr lang="en-US" sz="1080" dirty="0"/>
          </a:p>
          <a:p>
            <a:r>
              <a:rPr lang="en-US" sz="1080" dirty="0"/>
              <a:t>2. </a:t>
            </a:r>
            <a:r>
              <a:rPr lang="en-US" sz="1080" b="1" dirty="0"/>
              <a:t>User-Friendly Interface:</a:t>
            </a:r>
          </a:p>
          <a:p>
            <a:r>
              <a:rPr lang="en-US" sz="1080" dirty="0"/>
              <a:t>   - Simplifies the recycling process for users, eliminating the need for manual sorting and providing instant guidance.</a:t>
            </a:r>
          </a:p>
          <a:p>
            <a:endParaRPr lang="en-US" sz="1080" dirty="0"/>
          </a:p>
          <a:p>
            <a:r>
              <a:rPr lang="en-US" sz="1080" dirty="0"/>
              <a:t>3. </a:t>
            </a:r>
            <a:r>
              <a:rPr lang="en-US" sz="1080" b="1" dirty="0"/>
              <a:t>Streamlined Transactions:</a:t>
            </a:r>
          </a:p>
          <a:p>
            <a:r>
              <a:rPr lang="en-US" sz="1080" dirty="0"/>
              <a:t>   - Scrap vendors receive accurately sorted materials, enhancing operational efficiency and reducing sorting time.</a:t>
            </a:r>
          </a:p>
          <a:p>
            <a:endParaRPr lang="en-US" sz="1080" dirty="0"/>
          </a:p>
          <a:p>
            <a:r>
              <a:rPr lang="en-US" sz="1080" dirty="0"/>
              <a:t>4. </a:t>
            </a:r>
            <a:r>
              <a:rPr lang="en-US" sz="1080" b="1" dirty="0"/>
              <a:t>Educational Insights:</a:t>
            </a:r>
          </a:p>
          <a:p>
            <a:r>
              <a:rPr lang="en-US" sz="1080" dirty="0"/>
              <a:t>   - Users receive informative insights on recyclable materials, promoting awareness and sustainable habits.</a:t>
            </a:r>
          </a:p>
          <a:p>
            <a:endParaRPr lang="en-US" sz="1080" dirty="0"/>
          </a:p>
          <a:p>
            <a:r>
              <a:rPr lang="en-US" sz="1080" dirty="0"/>
              <a:t>5. </a:t>
            </a:r>
            <a:r>
              <a:rPr lang="en-US" sz="1080" b="1" dirty="0"/>
              <a:t>Real-time Feedback:</a:t>
            </a:r>
          </a:p>
          <a:p>
            <a:r>
              <a:rPr lang="en-US" sz="1080" dirty="0"/>
              <a:t>   - Immediate feedback on the recyclability of items, encouraging users to make eco-conscious choices.</a:t>
            </a:r>
          </a:p>
          <a:p>
            <a:endParaRPr lang="en-US" sz="1080" dirty="0"/>
          </a:p>
          <a:p>
            <a:r>
              <a:rPr lang="en-US" sz="1080" dirty="0" err="1"/>
              <a:t>Recycraft</a:t>
            </a:r>
            <a:r>
              <a:rPr lang="en-US" sz="1080" dirty="0"/>
              <a:t> transforms waste management by leveraging image recognition, empowering users, vendors, and municipalities to contribute seamlessly to a greener environment. Embrace the future of recycling with </a:t>
            </a:r>
            <a:r>
              <a:rPr lang="en-US" sz="1080" dirty="0" err="1"/>
              <a:t>Recycraft</a:t>
            </a:r>
            <a:r>
              <a:rPr lang="en-US" sz="1080" dirty="0"/>
              <a:t> !</a:t>
            </a:r>
            <a:endParaRPr lang="en-IN" sz="108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bg>
      <p:bgPr>
        <a:solidFill>
          <a:srgbClr val="FAFAFC"/>
        </a:solidFill>
        <a:effectLst/>
      </p:bgPr>
    </p:bg>
    <p:spTree>
      <p:nvGrpSpPr>
        <p:cNvPr id="1" name=""/>
        <p:cNvGrpSpPr/>
        <p:nvPr/>
      </p:nvGrpSpPr>
      <p:grpSpPr>
        <a:xfrm>
          <a:off x="0" y="0"/>
          <a:ext cx="0" cy="0"/>
          <a:chOff x="0" y="0"/>
          <a:chExt cx="0" cy="0"/>
        </a:xfrm>
      </p:grpSpPr>
      <p:sp>
        <p:nvSpPr>
          <p:cNvPr id="3" name="Shape 0"/>
          <p:cNvSpPr/>
          <p:nvPr/>
        </p:nvSpPr>
        <p:spPr>
          <a:xfrm>
            <a:off x="1129749" y="484117"/>
            <a:ext cx="7538415" cy="0"/>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4" name="Text 1"/>
          <p:cNvSpPr/>
          <p:nvPr/>
        </p:nvSpPr>
        <p:spPr>
          <a:xfrm>
            <a:off x="3126" y="4430965"/>
            <a:ext cx="4858118" cy="712536"/>
          </a:xfrm>
          <a:prstGeom prst="homePlate">
            <a:avLst/>
          </a:prstGeom>
          <a:solidFill>
            <a:srgbClr val="FF841D"/>
          </a:solidFill>
          <a:ln w="5292">
            <a:solidFill>
              <a:srgbClr val="FFD41D"/>
            </a:solidFill>
          </a:ln>
        </p:spPr>
        <p:txBody>
          <a:bodyPr wrap="square" lIns="269895" tIns="201060" rIns="269895" bIns="201060" rtlCol="0" anchor="ctr"/>
          <a:lstStyle/>
          <a:p>
            <a:pPr algn="ctr">
              <a:lnSpc>
                <a:spcPts val="1920"/>
              </a:lnSpc>
            </a:pPr>
            <a:r>
              <a:rPr lang="en-US" sz="1200" dirty="0"/>
              <a:t>9</a:t>
            </a:r>
          </a:p>
        </p:txBody>
      </p:sp>
      <p:sp>
        <p:nvSpPr>
          <p:cNvPr id="7" name="Shape 2"/>
          <p:cNvSpPr/>
          <p:nvPr/>
        </p:nvSpPr>
        <p:spPr>
          <a:xfrm>
            <a:off x="4861244" y="4818185"/>
            <a:ext cx="3807576" cy="13462"/>
          </a:xfrm>
          <a:prstGeom prst="line">
            <a:avLst/>
          </a:prstGeom>
          <a:solidFill>
            <a:srgbClr val="FFFFFF"/>
          </a:solidFill>
          <a:ln w="21167">
            <a:solidFill>
              <a:srgbClr val="2B2A35"/>
            </a:solidFill>
            <a:prstDash val="solid"/>
            <a:headEnd type="none"/>
            <a:tailEnd type="none"/>
          </a:ln>
        </p:spPr>
        <p:txBody>
          <a:bodyPr/>
          <a:lstStyle/>
          <a:p>
            <a:endParaRPr lang="en-IN"/>
          </a:p>
        </p:txBody>
      </p:sp>
      <p:sp>
        <p:nvSpPr>
          <p:cNvPr id="8" name="Text 3"/>
          <p:cNvSpPr/>
          <p:nvPr/>
        </p:nvSpPr>
        <p:spPr>
          <a:xfrm>
            <a:off x="1114824" y="0"/>
            <a:ext cx="6400800" cy="548580"/>
          </a:xfrm>
          <a:prstGeom prst="rect">
            <a:avLst/>
          </a:prstGeom>
          <a:noFill/>
          <a:ln/>
        </p:spPr>
        <p:txBody>
          <a:bodyPr wrap="square" lIns="0" tIns="0" rIns="0" bIns="0" rtlCol="0" anchor="t"/>
          <a:lstStyle/>
          <a:p>
            <a:pPr algn="l">
              <a:lnSpc>
                <a:spcPts val="4320"/>
              </a:lnSpc>
            </a:pPr>
            <a:r>
              <a:rPr lang="en-US" sz="2800" b="1" kern="0" spc="-24" dirty="0">
                <a:solidFill>
                  <a:srgbClr val="2B2A35"/>
                </a:solidFill>
                <a:latin typeface="Inter" pitchFamily="34" charset="0"/>
                <a:ea typeface="Inter" pitchFamily="34" charset="-122"/>
                <a:cs typeface="Inter" pitchFamily="34" charset="-120"/>
              </a:rPr>
              <a:t>Technology/Innovation</a:t>
            </a:r>
            <a:r>
              <a:rPr lang="en-US" sz="3600" b="1" kern="0" spc="-24" dirty="0">
                <a:solidFill>
                  <a:srgbClr val="2B2A35"/>
                </a:solidFill>
                <a:latin typeface="Inter" pitchFamily="34" charset="0"/>
                <a:ea typeface="Inter" pitchFamily="34" charset="-122"/>
                <a:cs typeface="Inter" pitchFamily="34" charset="-120"/>
              </a:rPr>
              <a:t> :</a:t>
            </a:r>
            <a:endParaRPr lang="en-US" sz="3600" dirty="0"/>
          </a:p>
        </p:txBody>
      </p:sp>
      <p:sp>
        <p:nvSpPr>
          <p:cNvPr id="9" name="Text 4"/>
          <p:cNvSpPr/>
          <p:nvPr/>
        </p:nvSpPr>
        <p:spPr>
          <a:xfrm>
            <a:off x="1132676" y="1726156"/>
            <a:ext cx="4572000" cy="1485677"/>
          </a:xfrm>
          <a:prstGeom prst="rect">
            <a:avLst/>
          </a:prstGeom>
          <a:noFill/>
          <a:ln/>
        </p:spPr>
        <p:txBody>
          <a:bodyPr wrap="square" lIns="0" tIns="0" rIns="0" bIns="0" rtlCol="0" anchor="t"/>
          <a:lstStyle/>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a:p>
            <a:pPr algn="l">
              <a:lnSpc>
                <a:spcPts val="2340"/>
              </a:lnSpc>
            </a:pPr>
            <a:endParaRPr lang="en-US" sz="1800" dirty="0"/>
          </a:p>
        </p:txBody>
      </p:sp>
      <p:sp>
        <p:nvSpPr>
          <p:cNvPr id="2" name="TextBox 1">
            <a:extLst>
              <a:ext uri="{FF2B5EF4-FFF2-40B4-BE49-F238E27FC236}">
                <a16:creationId xmlns:a16="http://schemas.microsoft.com/office/drawing/2014/main" id="{809E0FF8-10F2-8434-0A64-5606E437A640}"/>
              </a:ext>
            </a:extLst>
          </p:cNvPr>
          <p:cNvSpPr txBox="1"/>
          <p:nvPr/>
        </p:nvSpPr>
        <p:spPr>
          <a:xfrm>
            <a:off x="1132676" y="600456"/>
            <a:ext cx="7535488" cy="4016484"/>
          </a:xfrm>
          <a:prstGeom prst="rect">
            <a:avLst/>
          </a:prstGeom>
          <a:noFill/>
        </p:spPr>
        <p:txBody>
          <a:bodyPr wrap="square" rtlCol="0">
            <a:spAutoFit/>
          </a:bodyPr>
          <a:lstStyle/>
          <a:p>
            <a:r>
              <a:rPr lang="en-US" sz="820" dirty="0"/>
              <a:t>1. </a:t>
            </a:r>
            <a:r>
              <a:rPr lang="en-US" sz="820" b="1" dirty="0"/>
              <a:t>Image Recognition App</a:t>
            </a:r>
            <a:r>
              <a:rPr lang="en-US" sz="820" dirty="0"/>
              <a:t>:</a:t>
            </a:r>
          </a:p>
          <a:p>
            <a:r>
              <a:rPr lang="en-US" sz="820" dirty="0"/>
              <a:t>   - </a:t>
            </a:r>
            <a:r>
              <a:rPr lang="en-US" sz="820" i="1" dirty="0"/>
              <a:t>Technology</a:t>
            </a:r>
            <a:r>
              <a:rPr lang="en-US" sz="820" dirty="0"/>
              <a:t>: Cutting-edge image recognition technology.</a:t>
            </a:r>
          </a:p>
          <a:p>
            <a:r>
              <a:rPr lang="en-US" sz="820" dirty="0"/>
              <a:t>   - </a:t>
            </a:r>
            <a:r>
              <a:rPr lang="en-US" sz="820" i="1" dirty="0"/>
              <a:t>Innovation</a:t>
            </a:r>
            <a:r>
              <a:rPr lang="en-US" sz="820" dirty="0"/>
              <a:t>: Enables users to scan recyclables through their device cameras, providing immediate identification.</a:t>
            </a:r>
          </a:p>
          <a:p>
            <a:endParaRPr lang="en-US" sz="820" dirty="0"/>
          </a:p>
          <a:p>
            <a:r>
              <a:rPr lang="en-US" sz="820" dirty="0"/>
              <a:t>2. </a:t>
            </a:r>
            <a:r>
              <a:rPr lang="en-US" sz="820" b="1" dirty="0"/>
              <a:t>Marketplace</a:t>
            </a:r>
            <a:r>
              <a:rPr lang="en-US" sz="820" dirty="0"/>
              <a:t>:</a:t>
            </a:r>
          </a:p>
          <a:p>
            <a:r>
              <a:rPr lang="en-US" sz="820" dirty="0"/>
              <a:t>   - </a:t>
            </a:r>
            <a:r>
              <a:rPr lang="en-US" sz="820" i="1" dirty="0"/>
              <a:t>Technology</a:t>
            </a:r>
            <a:r>
              <a:rPr lang="en-US" sz="820" dirty="0"/>
              <a:t>: Robust e-commerce platform.</a:t>
            </a:r>
          </a:p>
          <a:p>
            <a:r>
              <a:rPr lang="en-US" sz="820" dirty="0"/>
              <a:t>   - </a:t>
            </a:r>
            <a:r>
              <a:rPr lang="en-US" sz="820" i="1" dirty="0"/>
              <a:t>Innovation</a:t>
            </a:r>
            <a:r>
              <a:rPr lang="en-US" sz="820" dirty="0"/>
              <a:t>: Facilitates buying and selling of recycled waste, creating a circular economy and economic opportunities.</a:t>
            </a:r>
          </a:p>
          <a:p>
            <a:endParaRPr lang="en-US" sz="820" dirty="0"/>
          </a:p>
          <a:p>
            <a:r>
              <a:rPr lang="en-US" sz="820" dirty="0"/>
              <a:t>3. </a:t>
            </a:r>
            <a:r>
              <a:rPr lang="en-US" sz="820" b="1" dirty="0" err="1"/>
              <a:t>RecyCraft</a:t>
            </a:r>
            <a:r>
              <a:rPr lang="en-US" sz="820" b="1" dirty="0"/>
              <a:t> Hub Platform</a:t>
            </a:r>
            <a:r>
              <a:rPr lang="en-US" sz="820" dirty="0"/>
              <a:t>:</a:t>
            </a:r>
          </a:p>
          <a:p>
            <a:r>
              <a:rPr lang="en-US" sz="820" dirty="0"/>
              <a:t>   - </a:t>
            </a:r>
            <a:r>
              <a:rPr lang="en-US" sz="820" i="1" dirty="0"/>
              <a:t>Technology</a:t>
            </a:r>
            <a:r>
              <a:rPr lang="en-US" sz="820" dirty="0"/>
              <a:t>: Web and mobile application development.</a:t>
            </a:r>
          </a:p>
          <a:p>
            <a:r>
              <a:rPr lang="en-US" sz="820" dirty="0"/>
              <a:t>   - </a:t>
            </a:r>
            <a:r>
              <a:rPr lang="en-US" sz="820" i="1" dirty="0"/>
              <a:t>Innovation</a:t>
            </a:r>
            <a:r>
              <a:rPr lang="en-US" sz="820" dirty="0"/>
              <a:t>: Serves as a comprehensive hub, integrating Image Recognition, Marketplace, Vendor and Community features.</a:t>
            </a:r>
          </a:p>
          <a:p>
            <a:endParaRPr lang="en-US" sz="820" dirty="0"/>
          </a:p>
          <a:p>
            <a:r>
              <a:rPr lang="en-US" sz="820" dirty="0"/>
              <a:t>4. </a:t>
            </a:r>
            <a:r>
              <a:rPr lang="en-US" sz="820" b="1" dirty="0"/>
              <a:t>Community Engagement Features</a:t>
            </a:r>
            <a:r>
              <a:rPr lang="en-US" sz="820" dirty="0"/>
              <a:t>:</a:t>
            </a:r>
          </a:p>
          <a:p>
            <a:r>
              <a:rPr lang="en-US" sz="820" dirty="0"/>
              <a:t>   - </a:t>
            </a:r>
            <a:r>
              <a:rPr lang="en-US" sz="820" i="1" dirty="0"/>
              <a:t>Technology</a:t>
            </a:r>
            <a:r>
              <a:rPr lang="en-US" sz="820" dirty="0"/>
              <a:t>: Social-media-inspired interface.</a:t>
            </a:r>
          </a:p>
          <a:p>
            <a:r>
              <a:rPr lang="en-US" sz="820" dirty="0"/>
              <a:t>   - </a:t>
            </a:r>
            <a:r>
              <a:rPr lang="en-US" sz="820" i="1" dirty="0"/>
              <a:t>Innovation</a:t>
            </a:r>
            <a:r>
              <a:rPr lang="en-US" sz="820" dirty="0"/>
              <a:t>: Fosters community involvement, providing users with a space for knowledge sharing, municipal connectivity, and collaboration.</a:t>
            </a:r>
          </a:p>
          <a:p>
            <a:endParaRPr lang="en-US" sz="820" dirty="0"/>
          </a:p>
          <a:p>
            <a:r>
              <a:rPr lang="en-US" sz="820" dirty="0"/>
              <a:t>5. </a:t>
            </a:r>
            <a:r>
              <a:rPr lang="en-US" sz="820" b="1" dirty="0"/>
              <a:t>Educational Resources</a:t>
            </a:r>
            <a:r>
              <a:rPr lang="en-US" sz="820" dirty="0"/>
              <a:t>:</a:t>
            </a:r>
          </a:p>
          <a:p>
            <a:r>
              <a:rPr lang="en-US" sz="820" dirty="0"/>
              <a:t>   - </a:t>
            </a:r>
            <a:r>
              <a:rPr lang="en-US" sz="820" i="1" dirty="0"/>
              <a:t>Technology</a:t>
            </a:r>
            <a:r>
              <a:rPr lang="en-US" sz="820" dirty="0"/>
              <a:t>: Content creation and delivery through our AI chatbot</a:t>
            </a:r>
          </a:p>
          <a:p>
            <a:r>
              <a:rPr lang="en-US" sz="820" dirty="0"/>
              <a:t>   - </a:t>
            </a:r>
            <a:r>
              <a:rPr lang="en-US" sz="820" i="1" dirty="0"/>
              <a:t>Innovation</a:t>
            </a:r>
            <a:r>
              <a:rPr lang="en-US" sz="820" dirty="0"/>
              <a:t>: Delivers informative insights on recyclable materials, promoting awareness and sustainable habits.</a:t>
            </a:r>
          </a:p>
          <a:p>
            <a:endParaRPr lang="en-US" sz="820" dirty="0"/>
          </a:p>
          <a:p>
            <a:r>
              <a:rPr lang="en-US" sz="820" dirty="0"/>
              <a:t>6. </a:t>
            </a:r>
            <a:r>
              <a:rPr lang="en-US" sz="820" b="1" dirty="0"/>
              <a:t>Transparent Recycling Solutions</a:t>
            </a:r>
            <a:r>
              <a:rPr lang="en-US" sz="820" dirty="0"/>
              <a:t>:</a:t>
            </a:r>
          </a:p>
          <a:p>
            <a:r>
              <a:rPr lang="en-US" sz="820" dirty="0"/>
              <a:t>   - </a:t>
            </a:r>
            <a:r>
              <a:rPr lang="en-US" sz="820" i="1" dirty="0"/>
              <a:t>Technology</a:t>
            </a:r>
            <a:r>
              <a:rPr lang="en-US" sz="820" dirty="0"/>
              <a:t>: Data analytics for real-time feedback.</a:t>
            </a:r>
          </a:p>
          <a:p>
            <a:r>
              <a:rPr lang="en-US" sz="820" dirty="0"/>
              <a:t>   - </a:t>
            </a:r>
            <a:r>
              <a:rPr lang="en-US" sz="820" i="1" dirty="0"/>
              <a:t>Innovation</a:t>
            </a:r>
            <a:r>
              <a:rPr lang="en-US" sz="820" dirty="0"/>
              <a:t>: Enhances user understanding of recycling patterns, aiding municipalities and businesses in informed decision-making.</a:t>
            </a:r>
          </a:p>
          <a:p>
            <a:endParaRPr lang="en-US" sz="820" dirty="0"/>
          </a:p>
          <a:p>
            <a:r>
              <a:rPr lang="en-US" sz="820" dirty="0"/>
              <a:t>7. </a:t>
            </a:r>
            <a:r>
              <a:rPr lang="en-US" sz="820" b="1" dirty="0"/>
              <a:t>User-Friendly Interface</a:t>
            </a:r>
            <a:r>
              <a:rPr lang="en-US" sz="820" dirty="0"/>
              <a:t>:</a:t>
            </a:r>
          </a:p>
          <a:p>
            <a:r>
              <a:rPr lang="en-US" sz="820" dirty="0"/>
              <a:t>   - </a:t>
            </a:r>
            <a:r>
              <a:rPr lang="en-US" sz="820" i="1" dirty="0"/>
              <a:t>Technology</a:t>
            </a:r>
            <a:r>
              <a:rPr lang="en-US" sz="820" dirty="0"/>
              <a:t>: UI/UX design principles.</a:t>
            </a:r>
          </a:p>
          <a:p>
            <a:r>
              <a:rPr lang="en-US" sz="820" dirty="0"/>
              <a:t>   - </a:t>
            </a:r>
            <a:r>
              <a:rPr lang="en-US" sz="820" i="1" dirty="0"/>
              <a:t>Innovation</a:t>
            </a:r>
            <a:r>
              <a:rPr lang="en-US" sz="820" dirty="0"/>
              <a:t>: Simplifies the recycling process for users, making it accessible and engaging.</a:t>
            </a:r>
          </a:p>
          <a:p>
            <a:endParaRPr lang="en-US" sz="820" dirty="0"/>
          </a:p>
          <a:p>
            <a:r>
              <a:rPr lang="en-US" sz="820" dirty="0" err="1"/>
              <a:t>Recycraft's</a:t>
            </a:r>
            <a:r>
              <a:rPr lang="en-US" sz="820" dirty="0"/>
              <a:t> technological backbone and innovative features set it apart, providing users with a seamless, educational, and empowering experience in the realm of sustainable waste management.</a:t>
            </a:r>
            <a:endParaRPr lang="en-IN" sz="8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2795650" y="244567"/>
            <a:ext cx="6571060" cy="530223"/>
          </a:xfrm>
          <a:prstGeom prst="rect">
            <a:avLst/>
          </a:prstGeom>
        </p:spPr>
        <p:txBody>
          <a:bodyPr spcFirstLastPara="1" vert="horz" wrap="square" lIns="68580" tIns="34290" rIns="68580" bIns="34290" rtlCol="0" anchor="ctr" anchorCtr="0">
            <a:normAutofit/>
          </a:bodyPr>
          <a:lstStyle/>
          <a:p>
            <a:pPr>
              <a:spcBef>
                <a:spcPct val="0"/>
              </a:spcBef>
              <a:buSzPct val="100000"/>
            </a:pPr>
            <a:r>
              <a:rPr lang="en-US" sz="2700" dirty="0">
                <a:solidFill>
                  <a:schemeClr val="accent1">
                    <a:lumMod val="75000"/>
                  </a:schemeClr>
                </a:solidFill>
                <a:latin typeface="+mj-lt"/>
                <a:ea typeface="+mj-ea"/>
                <a:cs typeface="+mj-cs"/>
              </a:rPr>
              <a:t>Idea/Approach Details</a:t>
            </a:r>
          </a:p>
        </p:txBody>
      </p:sp>
      <p:sp>
        <p:nvSpPr>
          <p:cNvPr id="219" name="Google Shape;219;p2"/>
          <p:cNvSpPr txBox="1">
            <a:spLocks noGrp="1"/>
          </p:cNvSpPr>
          <p:nvPr>
            <p:ph type="sldNum" idx="12"/>
          </p:nvPr>
        </p:nvSpPr>
        <p:spPr>
          <a:xfrm>
            <a:off x="7764406" y="221797"/>
            <a:ext cx="628649" cy="575765"/>
          </a:xfrm>
          <a:prstGeom prst="rect">
            <a:avLst/>
          </a:prstGeom>
        </p:spPr>
        <p:txBody>
          <a:bodyPr spcFirstLastPara="1" vert="horz" wrap="square" lIns="68580" tIns="34290" rIns="68580" bIns="34290" rtlCol="0" anchor="b" anchorCtr="0">
            <a:normAutofit/>
          </a:bodyPr>
          <a:lstStyle/>
          <a:p>
            <a:pPr algn="ctr">
              <a:spcAft>
                <a:spcPts val="450"/>
              </a:spcAft>
            </a:pPr>
            <a:fld id="{00000000-1234-1234-1234-123412341234}" type="slidenum">
              <a:rPr lang="en-US" b="0" i="0" kern="1200">
                <a:solidFill>
                  <a:srgbClr val="FFFFFF"/>
                </a:solidFill>
                <a:latin typeface="+mn-lt"/>
                <a:ea typeface="+mn-ea"/>
                <a:cs typeface="+mn-cs"/>
              </a:rPr>
              <a:pPr algn="ctr">
                <a:spcAft>
                  <a:spcPts val="450"/>
                </a:spcAft>
              </a:pPr>
              <a:t>7</a:t>
            </a:fld>
            <a:endParaRPr lang="en-US" b="0" i="0" kern="1200" dirty="0">
              <a:solidFill>
                <a:srgbClr val="FFFFFF"/>
              </a:solidFill>
              <a:latin typeface="+mn-lt"/>
              <a:ea typeface="+mn-ea"/>
              <a:cs typeface="+mn-cs"/>
            </a:endParaRPr>
          </a:p>
        </p:txBody>
      </p:sp>
      <p:sp>
        <p:nvSpPr>
          <p:cNvPr id="10" name="TextBox 9"/>
          <p:cNvSpPr txBox="1"/>
          <p:nvPr/>
        </p:nvSpPr>
        <p:spPr>
          <a:xfrm>
            <a:off x="635705" y="1124167"/>
            <a:ext cx="8040656" cy="923330"/>
          </a:xfrm>
          <a:prstGeom prst="rect">
            <a:avLst/>
          </a:prstGeom>
          <a:noFill/>
        </p:spPr>
        <p:txBody>
          <a:bodyPr wrap="square" rtlCol="0">
            <a:spAutoFit/>
          </a:bodyPr>
          <a:lstStyle/>
          <a:p>
            <a:pPr algn="just">
              <a:spcAft>
                <a:spcPts val="450"/>
              </a:spcAft>
            </a:pPr>
            <a:r>
              <a:rPr lang="en-US" dirty="0"/>
              <a:t>We’re Trying to solve one of the most concerning problems of modern time by creating a web-based application that will serve as a platform for users to get rid of </a:t>
            </a:r>
            <a:r>
              <a:rPr lang="en-US" dirty="0" err="1"/>
              <a:t>recycleable</a:t>
            </a:r>
            <a:r>
              <a:rPr lang="en-US" dirty="0"/>
              <a:t> such as plastic and e-wastes. Our prototype works as below:</a:t>
            </a:r>
          </a:p>
        </p:txBody>
      </p:sp>
      <p:graphicFrame>
        <p:nvGraphicFramePr>
          <p:cNvPr id="221" name="TextBox 14">
            <a:extLst>
              <a:ext uri="{FF2B5EF4-FFF2-40B4-BE49-F238E27FC236}">
                <a16:creationId xmlns:a16="http://schemas.microsoft.com/office/drawing/2014/main" id="{399C97F3-D3DF-DFEE-C6EB-9FAD5359D943}"/>
              </a:ext>
            </a:extLst>
          </p:cNvPr>
          <p:cNvGraphicFramePr/>
          <p:nvPr>
            <p:extLst>
              <p:ext uri="{D42A27DB-BD31-4B8C-83A1-F6EECF244321}">
                <p14:modId xmlns:p14="http://schemas.microsoft.com/office/powerpoint/2010/main" val="2149851186"/>
              </p:ext>
            </p:extLst>
          </p:nvPr>
        </p:nvGraphicFramePr>
        <p:xfrm>
          <a:off x="27862" y="1773919"/>
          <a:ext cx="8912180" cy="2791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 1">
            <a:extLst>
              <a:ext uri="{FF2B5EF4-FFF2-40B4-BE49-F238E27FC236}">
                <a16:creationId xmlns:a16="http://schemas.microsoft.com/office/drawing/2014/main" id="{0AEDCB6E-5AD2-767A-4E1C-9E74A733EB0F}"/>
              </a:ext>
            </a:extLst>
          </p:cNvPr>
          <p:cNvSpPr/>
          <p:nvPr/>
        </p:nvSpPr>
        <p:spPr>
          <a:xfrm>
            <a:off x="3126" y="4430965"/>
            <a:ext cx="4858118" cy="712536"/>
          </a:xfrm>
          <a:prstGeom prst="homePlate">
            <a:avLst/>
          </a:prstGeom>
          <a:solidFill>
            <a:srgbClr val="FF841D"/>
          </a:solidFill>
          <a:ln w="5292">
            <a:solidFill>
              <a:srgbClr val="FFD41D"/>
            </a:solidFill>
          </a:ln>
        </p:spPr>
        <p:txBody>
          <a:bodyPr wrap="square" lIns="269895" tIns="201060" rIns="269895" bIns="201060" rtlCol="0" anchor="ctr"/>
          <a:lstStyle/>
          <a:p>
            <a:pPr algn="ctr">
              <a:lnSpc>
                <a:spcPts val="1920"/>
              </a:lnSpc>
            </a:pPr>
            <a:r>
              <a:rPr lang="en-US" sz="1200" dirty="0"/>
              <a:t>09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2449164" y="135437"/>
            <a:ext cx="4150823" cy="458147"/>
          </a:xfrm>
          <a:prstGeom prst="rect">
            <a:avLst/>
          </a:prstGeom>
          <a:noFill/>
          <a:ln>
            <a:noFill/>
          </a:ln>
        </p:spPr>
        <p:txBody>
          <a:bodyPr spcFirstLastPara="1" wrap="square" lIns="0" tIns="0" rIns="0" bIns="0" anchor="b" anchorCtr="0">
            <a:normAutofit/>
          </a:bodyPr>
          <a:lstStyle/>
          <a:p>
            <a:pPr algn="ctr">
              <a:buSzPct val="100000"/>
            </a:pPr>
            <a:r>
              <a:rPr lang="en-US" dirty="0">
                <a:latin typeface="+mj-lt"/>
              </a:rPr>
              <a:t>Idea/Approach Details</a:t>
            </a:r>
            <a:endParaRPr dirty="0">
              <a:latin typeface="+mj-lt"/>
            </a:endParaRPr>
          </a:p>
        </p:txBody>
      </p:sp>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fld id="{00000000-1234-1234-1234-123412341234}" type="slidenum">
              <a:rPr lang="en-US">
                <a:latin typeface="+mn-lt"/>
              </a:rPr>
              <a:pPr/>
              <a:t>8</a:t>
            </a:fld>
            <a:endParaRPr>
              <a:latin typeface="+mn-lt"/>
            </a:endParaRPr>
          </a:p>
        </p:txBody>
      </p:sp>
      <p:pic>
        <p:nvPicPr>
          <p:cNvPr id="10" name="Picture 9" descr="recyCraftPlan2.png"/>
          <p:cNvPicPr>
            <a:picLocks noChangeAspect="1"/>
          </p:cNvPicPr>
          <p:nvPr/>
        </p:nvPicPr>
        <p:blipFill>
          <a:blip r:embed="rId3"/>
          <a:stretch>
            <a:fillRect/>
          </a:stretch>
        </p:blipFill>
        <p:spPr>
          <a:xfrm>
            <a:off x="265199" y="1108387"/>
            <a:ext cx="3868955" cy="2843681"/>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pic>
      <p:sp>
        <p:nvSpPr>
          <p:cNvPr id="11" name="TextBox 10"/>
          <p:cNvSpPr txBox="1"/>
          <p:nvPr/>
        </p:nvSpPr>
        <p:spPr>
          <a:xfrm>
            <a:off x="1226624" y="556673"/>
            <a:ext cx="1388009" cy="415498"/>
          </a:xfrm>
          <a:prstGeom prst="rect">
            <a:avLst/>
          </a:prstGeom>
          <a:noFill/>
        </p:spPr>
        <p:txBody>
          <a:bodyPr wrap="none" rtlCol="0">
            <a:spAutoFit/>
          </a:bodyPr>
          <a:lstStyle/>
          <a:p>
            <a:r>
              <a:rPr lang="en-IN" sz="2100" b="1" u="sng" dirty="0">
                <a:solidFill>
                  <a:srgbClr val="92D050"/>
                </a:solidFill>
              </a:rPr>
              <a:t>Flow Chart</a:t>
            </a:r>
            <a:endParaRPr lang="en-US" sz="2100" b="1" u="sng" dirty="0">
              <a:solidFill>
                <a:srgbClr val="92D050"/>
              </a:solidFill>
            </a:endParaRPr>
          </a:p>
        </p:txBody>
      </p:sp>
      <p:cxnSp>
        <p:nvCxnSpPr>
          <p:cNvPr id="13" name="Straight Connector 12"/>
          <p:cNvCxnSpPr/>
          <p:nvPr/>
        </p:nvCxnSpPr>
        <p:spPr>
          <a:xfrm rot="5400000">
            <a:off x="2843742" y="2407362"/>
            <a:ext cx="3429000" cy="119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481774" y="625451"/>
            <a:ext cx="2095189" cy="415498"/>
          </a:xfrm>
          <a:prstGeom prst="rect">
            <a:avLst/>
          </a:prstGeom>
          <a:noFill/>
        </p:spPr>
        <p:txBody>
          <a:bodyPr wrap="none" rtlCol="0">
            <a:spAutoFit/>
          </a:bodyPr>
          <a:lstStyle/>
          <a:p>
            <a:r>
              <a:rPr lang="en-IN" sz="2100" b="1" u="sng" dirty="0">
                <a:solidFill>
                  <a:srgbClr val="92D050"/>
                </a:solidFill>
              </a:rPr>
              <a:t>Technology Stack</a:t>
            </a:r>
            <a:endParaRPr lang="en-US" sz="2100" b="1" u="sng" dirty="0">
              <a:solidFill>
                <a:srgbClr val="92D050"/>
              </a:solidFill>
            </a:endParaRPr>
          </a:p>
        </p:txBody>
      </p:sp>
      <p:pic>
        <p:nvPicPr>
          <p:cNvPr id="15" name="Picture 14" descr="HTML5Logo.png"/>
          <p:cNvPicPr>
            <a:picLocks noChangeAspect="1"/>
          </p:cNvPicPr>
          <p:nvPr/>
        </p:nvPicPr>
        <p:blipFill>
          <a:blip r:embed="rId4"/>
          <a:stretch>
            <a:fillRect/>
          </a:stretch>
        </p:blipFill>
        <p:spPr>
          <a:xfrm>
            <a:off x="4830884" y="1223348"/>
            <a:ext cx="685800" cy="685800"/>
          </a:xfrm>
          <a:prstGeom prst="rect">
            <a:avLst/>
          </a:prstGeom>
          <a:ln>
            <a:noFill/>
          </a:ln>
          <a:effectLst>
            <a:outerShdw blurRad="190500" algn="tl" rotWithShape="0">
              <a:srgbClr val="000000">
                <a:alpha val="70000"/>
              </a:srgbClr>
            </a:outerShdw>
          </a:effectLst>
        </p:spPr>
      </p:pic>
      <p:pic>
        <p:nvPicPr>
          <p:cNvPr id="17" name="Picture 16" descr="cssLogo.png"/>
          <p:cNvPicPr>
            <a:picLocks noChangeAspect="1"/>
          </p:cNvPicPr>
          <p:nvPr/>
        </p:nvPicPr>
        <p:blipFill>
          <a:blip r:embed="rId5"/>
          <a:stretch>
            <a:fillRect/>
          </a:stretch>
        </p:blipFill>
        <p:spPr>
          <a:xfrm>
            <a:off x="5857237" y="1260191"/>
            <a:ext cx="607353" cy="692798"/>
          </a:xfrm>
          <a:prstGeom prst="rect">
            <a:avLst/>
          </a:prstGeom>
          <a:ln>
            <a:noFill/>
          </a:ln>
          <a:effectLst>
            <a:outerShdw blurRad="190500" algn="tl" rotWithShape="0">
              <a:srgbClr val="000000">
                <a:alpha val="70000"/>
              </a:srgbClr>
            </a:outerShdw>
          </a:effectLst>
        </p:spPr>
      </p:pic>
      <p:pic>
        <p:nvPicPr>
          <p:cNvPr id="18" name="Picture 17" descr="jsLogo.png"/>
          <p:cNvPicPr>
            <a:picLocks noChangeAspect="1"/>
          </p:cNvPicPr>
          <p:nvPr/>
        </p:nvPicPr>
        <p:blipFill>
          <a:blip r:embed="rId6"/>
          <a:stretch>
            <a:fillRect/>
          </a:stretch>
        </p:blipFill>
        <p:spPr>
          <a:xfrm>
            <a:off x="6904654" y="1108387"/>
            <a:ext cx="951390" cy="966735"/>
          </a:xfrm>
          <a:prstGeom prst="rect">
            <a:avLst/>
          </a:prstGeom>
          <a:ln>
            <a:noFill/>
          </a:ln>
          <a:effectLst>
            <a:outerShdw blurRad="190500" algn="tl" rotWithShape="0">
              <a:srgbClr val="000000">
                <a:alpha val="70000"/>
              </a:srgbClr>
            </a:outerShdw>
          </a:effectLst>
        </p:spPr>
      </p:pic>
      <p:pic>
        <p:nvPicPr>
          <p:cNvPr id="19" name="Picture 18" descr="bootstrapLogo.png"/>
          <p:cNvPicPr>
            <a:picLocks noChangeAspect="1"/>
          </p:cNvPicPr>
          <p:nvPr/>
        </p:nvPicPr>
        <p:blipFill>
          <a:blip r:embed="rId7"/>
          <a:stretch>
            <a:fillRect/>
          </a:stretch>
        </p:blipFill>
        <p:spPr>
          <a:xfrm>
            <a:off x="7953179" y="996343"/>
            <a:ext cx="1190821" cy="1190821"/>
          </a:xfrm>
          <a:prstGeom prst="rect">
            <a:avLst/>
          </a:prstGeom>
          <a:ln>
            <a:noFill/>
          </a:ln>
          <a:effectLst>
            <a:outerShdw blurRad="190500" algn="tl" rotWithShape="0">
              <a:srgbClr val="000000">
                <a:alpha val="70000"/>
              </a:srgbClr>
            </a:outerShdw>
          </a:effectLst>
        </p:spPr>
      </p:pic>
      <p:pic>
        <p:nvPicPr>
          <p:cNvPr id="20" name="Picture 19" descr="phpLogo.png"/>
          <p:cNvPicPr>
            <a:picLocks noChangeAspect="1"/>
          </p:cNvPicPr>
          <p:nvPr/>
        </p:nvPicPr>
        <p:blipFill>
          <a:blip r:embed="rId8"/>
          <a:stretch>
            <a:fillRect/>
          </a:stretch>
        </p:blipFill>
        <p:spPr>
          <a:xfrm>
            <a:off x="5457574" y="2288515"/>
            <a:ext cx="1395323" cy="774099"/>
          </a:xfrm>
          <a:prstGeom prst="rect">
            <a:avLst/>
          </a:prstGeom>
          <a:ln>
            <a:noFill/>
          </a:ln>
          <a:effectLst>
            <a:outerShdw blurRad="190500" algn="tl" rotWithShape="0">
              <a:srgbClr val="000000">
                <a:alpha val="70000"/>
              </a:srgbClr>
            </a:outerShdw>
          </a:effectLst>
        </p:spPr>
      </p:pic>
      <p:pic>
        <p:nvPicPr>
          <p:cNvPr id="21" name="Picture 20" descr="pythonLogo.png"/>
          <p:cNvPicPr>
            <a:picLocks noChangeAspect="1"/>
          </p:cNvPicPr>
          <p:nvPr/>
        </p:nvPicPr>
        <p:blipFill>
          <a:blip r:embed="rId9"/>
          <a:stretch>
            <a:fillRect/>
          </a:stretch>
        </p:blipFill>
        <p:spPr>
          <a:xfrm>
            <a:off x="7380349" y="2223941"/>
            <a:ext cx="826084" cy="905201"/>
          </a:xfrm>
          <a:prstGeom prst="rect">
            <a:avLst/>
          </a:prstGeom>
          <a:ln>
            <a:noFill/>
          </a:ln>
          <a:effectLst>
            <a:outerShdw blurRad="190500" algn="tl" rotWithShape="0">
              <a:srgbClr val="000000">
                <a:alpha val="70000"/>
              </a:srgbClr>
            </a:outerShdw>
          </a:effectLst>
        </p:spPr>
      </p:pic>
      <p:pic>
        <p:nvPicPr>
          <p:cNvPr id="24" name="Picture 23" descr="flaskLogo.png"/>
          <p:cNvPicPr>
            <a:picLocks noChangeAspect="1"/>
          </p:cNvPicPr>
          <p:nvPr/>
        </p:nvPicPr>
        <p:blipFill>
          <a:blip r:embed="rId10"/>
          <a:stretch>
            <a:fillRect/>
          </a:stretch>
        </p:blipFill>
        <p:spPr>
          <a:xfrm>
            <a:off x="8295750" y="3200506"/>
            <a:ext cx="753481" cy="671804"/>
          </a:xfrm>
          <a:prstGeom prst="rect">
            <a:avLst/>
          </a:prstGeom>
          <a:ln>
            <a:noFill/>
          </a:ln>
          <a:effectLst>
            <a:outerShdw blurRad="190500" algn="tl" rotWithShape="0">
              <a:srgbClr val="000000">
                <a:alpha val="70000"/>
              </a:srgbClr>
            </a:outerShdw>
          </a:effectLst>
        </p:spPr>
      </p:pic>
      <p:pic>
        <p:nvPicPr>
          <p:cNvPr id="25" name="Picture 24" descr="openaiLogo.png"/>
          <p:cNvPicPr>
            <a:picLocks noChangeAspect="1"/>
          </p:cNvPicPr>
          <p:nvPr/>
        </p:nvPicPr>
        <p:blipFill>
          <a:blip r:embed="rId11"/>
          <a:stretch>
            <a:fillRect/>
          </a:stretch>
        </p:blipFill>
        <p:spPr>
          <a:xfrm>
            <a:off x="4834771" y="3141527"/>
            <a:ext cx="1177990" cy="1099847"/>
          </a:xfrm>
          <a:prstGeom prst="rect">
            <a:avLst/>
          </a:prstGeom>
          <a:ln>
            <a:noFill/>
          </a:ln>
          <a:effectLst>
            <a:outerShdw blurRad="190500" algn="tl" rotWithShape="0">
              <a:srgbClr val="000000">
                <a:alpha val="70000"/>
              </a:srgbClr>
            </a:outerShdw>
          </a:effectLst>
        </p:spPr>
      </p:pic>
      <p:pic>
        <p:nvPicPr>
          <p:cNvPr id="22" name="Picture 21" descr="mySqlLogo.png"/>
          <p:cNvPicPr>
            <a:picLocks noChangeAspect="1"/>
          </p:cNvPicPr>
          <p:nvPr/>
        </p:nvPicPr>
        <p:blipFill>
          <a:blip r:embed="rId12"/>
          <a:stretch>
            <a:fillRect/>
          </a:stretch>
        </p:blipFill>
        <p:spPr>
          <a:xfrm>
            <a:off x="6318473" y="3159159"/>
            <a:ext cx="1392011" cy="928007"/>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D3C8A63B-3484-DC3A-827C-9521B7961CEA}"/>
              </a:ext>
            </a:extLst>
          </p:cNvPr>
          <p:cNvSpPr txBox="1"/>
          <p:nvPr/>
        </p:nvSpPr>
        <p:spPr>
          <a:xfrm>
            <a:off x="5790514" y="396565"/>
            <a:ext cx="4572555" cy="300082"/>
          </a:xfrm>
          <a:prstGeom prst="rect">
            <a:avLst/>
          </a:prstGeom>
          <a:noFill/>
        </p:spPr>
        <p:txBody>
          <a:bodyPr wrap="square">
            <a:spAutoFit/>
          </a:bodyPr>
          <a:lstStyle/>
          <a:p>
            <a:pPr algn="ctr">
              <a:spcAft>
                <a:spcPts val="450"/>
              </a:spcAft>
            </a:pPr>
            <a:r>
              <a:rPr lang="en-US" sz="1350" dirty="0">
                <a:solidFill>
                  <a:srgbClr val="FFFFFF"/>
                </a:solidFill>
              </a:rPr>
              <a:t>3</a:t>
            </a:r>
          </a:p>
        </p:txBody>
      </p:sp>
      <p:sp>
        <p:nvSpPr>
          <p:cNvPr id="2" name="Text 1">
            <a:extLst>
              <a:ext uri="{FF2B5EF4-FFF2-40B4-BE49-F238E27FC236}">
                <a16:creationId xmlns:a16="http://schemas.microsoft.com/office/drawing/2014/main" id="{4B659D72-84B8-31D7-EEB8-F3ECE43B3020}"/>
              </a:ext>
            </a:extLst>
          </p:cNvPr>
          <p:cNvSpPr/>
          <p:nvPr/>
        </p:nvSpPr>
        <p:spPr>
          <a:xfrm>
            <a:off x="3126" y="4430965"/>
            <a:ext cx="4858118" cy="712536"/>
          </a:xfrm>
          <a:prstGeom prst="homePlate">
            <a:avLst/>
          </a:prstGeom>
          <a:solidFill>
            <a:srgbClr val="FF841D"/>
          </a:solidFill>
          <a:ln w="5292">
            <a:solidFill>
              <a:srgbClr val="FFD41D"/>
            </a:solidFill>
          </a:ln>
        </p:spPr>
        <p:txBody>
          <a:bodyPr wrap="square" lIns="269895" tIns="201060" rIns="269895" bIns="201060" rtlCol="0" anchor="ctr"/>
          <a:lstStyle/>
          <a:p>
            <a:pPr algn="ctr">
              <a:lnSpc>
                <a:spcPts val="1920"/>
              </a:lnSpc>
            </a:pPr>
            <a:r>
              <a:rPr lang="en-US" sz="1200" dirty="0"/>
              <a:t>10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
          <p:cNvSpPr txBox="1">
            <a:spLocks noGrp="1"/>
          </p:cNvSpPr>
          <p:nvPr>
            <p:ph type="body" idx="1"/>
          </p:nvPr>
        </p:nvSpPr>
        <p:spPr>
          <a:xfrm>
            <a:off x="630452" y="479283"/>
            <a:ext cx="3629025" cy="236936"/>
          </a:xfrm>
          <a:prstGeom prst="rect">
            <a:avLst/>
          </a:prstGeom>
          <a:noFill/>
          <a:ln>
            <a:noFill/>
          </a:ln>
        </p:spPr>
        <p:txBody>
          <a:bodyPr spcFirstLastPara="1" wrap="square" lIns="68569" tIns="34275" rIns="68569" bIns="34275" anchor="t" anchorCtr="0">
            <a:noAutofit/>
          </a:bodyPr>
          <a:lstStyle/>
          <a:p>
            <a:pPr marL="171450">
              <a:spcBef>
                <a:spcPts val="0"/>
              </a:spcBef>
              <a:buClr>
                <a:schemeClr val="lt2"/>
              </a:buClr>
              <a:buSzPts val="1800"/>
            </a:pPr>
            <a:r>
              <a:rPr lang="en-IN" sz="2400" b="1" u="sng" dirty="0">
                <a:solidFill>
                  <a:schemeClr val="accent1">
                    <a:lumMod val="75000"/>
                  </a:schemeClr>
                </a:solidFill>
                <a:latin typeface="+mj-lt"/>
              </a:rPr>
              <a:t>Use Cases</a:t>
            </a:r>
            <a:endParaRPr sz="2400" b="1" u="sng" dirty="0">
              <a:solidFill>
                <a:schemeClr val="accent1">
                  <a:lumMod val="75000"/>
                </a:schemeClr>
              </a:solidFill>
              <a:latin typeface="+mj-lt"/>
            </a:endParaRPr>
          </a:p>
        </p:txBody>
      </p:sp>
      <p:sp>
        <p:nvSpPr>
          <p:cNvPr id="15" name="Google Shape;228;p3"/>
          <p:cNvSpPr txBox="1">
            <a:spLocks noGrp="1"/>
          </p:cNvSpPr>
          <p:nvPr>
            <p:ph type="body" idx="2"/>
          </p:nvPr>
        </p:nvSpPr>
        <p:spPr>
          <a:xfrm>
            <a:off x="5492875" y="415576"/>
            <a:ext cx="3629025" cy="236936"/>
          </a:xfrm>
          <a:prstGeom prst="rect">
            <a:avLst/>
          </a:prstGeom>
          <a:noFill/>
          <a:ln>
            <a:noFill/>
          </a:ln>
        </p:spPr>
        <p:txBody>
          <a:bodyPr spcFirstLastPara="1" wrap="square" lIns="68569" tIns="34275" rIns="68569" bIns="34275" anchor="t" anchorCtr="0">
            <a:noAutofit/>
          </a:bodyPr>
          <a:lstStyle/>
          <a:p>
            <a:pPr marL="171450">
              <a:spcBef>
                <a:spcPts val="0"/>
              </a:spcBef>
            </a:pPr>
            <a:r>
              <a:rPr lang="en-IN" sz="2400" b="1" u="sng" dirty="0">
                <a:solidFill>
                  <a:schemeClr val="accent1">
                    <a:lumMod val="75000"/>
                  </a:schemeClr>
                </a:solidFill>
                <a:latin typeface="+mj-lt"/>
              </a:rPr>
              <a:t>Dependencies</a:t>
            </a:r>
            <a:endParaRPr sz="2400" b="1" u="sng" dirty="0">
              <a:solidFill>
                <a:schemeClr val="accent1">
                  <a:lumMod val="75000"/>
                </a:schemeClr>
              </a:solidFill>
              <a:latin typeface="+mj-lt"/>
            </a:endParaRP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fld id="{00000000-1234-1234-1234-123412341234}" type="slidenum">
              <a:rPr lang="en-US">
                <a:latin typeface="+mn-lt"/>
              </a:rPr>
              <a:pPr/>
              <a:t>9</a:t>
            </a:fld>
            <a:endParaRPr>
              <a:latin typeface="+mn-lt"/>
            </a:endParaRPr>
          </a:p>
        </p:txBody>
      </p:sp>
      <p:sp>
        <p:nvSpPr>
          <p:cNvPr id="10" name="TextBox 9"/>
          <p:cNvSpPr txBox="1"/>
          <p:nvPr/>
        </p:nvSpPr>
        <p:spPr>
          <a:xfrm>
            <a:off x="343768" y="1108215"/>
            <a:ext cx="3516037" cy="2970044"/>
          </a:xfrm>
          <a:prstGeom prst="rect">
            <a:avLst/>
          </a:prstGeom>
          <a:noFill/>
        </p:spPr>
        <p:txBody>
          <a:bodyPr wrap="square" rtlCol="0">
            <a:spAutoFit/>
          </a:bodyPr>
          <a:lstStyle/>
          <a:p>
            <a:pPr>
              <a:buFont typeface="Wingdings" pitchFamily="2" charset="2"/>
              <a:buChar char="Ø"/>
            </a:pPr>
            <a:r>
              <a:rPr lang="en-IN" sz="1100" dirty="0"/>
              <a:t> </a:t>
            </a:r>
            <a:r>
              <a:rPr lang="en-US" sz="1100" b="1" dirty="0"/>
              <a:t>Environmental Impact</a:t>
            </a:r>
            <a:r>
              <a:rPr lang="en-US" sz="1100" dirty="0"/>
              <a:t>: This initiative aims to reduce the environmental impact of excessive waste production in India.</a:t>
            </a:r>
          </a:p>
          <a:p>
            <a:pPr>
              <a:buFont typeface="Wingdings" pitchFamily="2" charset="2"/>
              <a:buChar char="Ø"/>
            </a:pPr>
            <a:endParaRPr lang="en-IN" sz="1100" dirty="0"/>
          </a:p>
          <a:p>
            <a:pPr>
              <a:buFont typeface="Wingdings" pitchFamily="2" charset="2"/>
              <a:buChar char="Ø"/>
            </a:pPr>
            <a:r>
              <a:rPr lang="en-IN" sz="1100" dirty="0"/>
              <a:t> </a:t>
            </a:r>
            <a:r>
              <a:rPr lang="en-US" sz="1100" b="1" dirty="0"/>
              <a:t>Education</a:t>
            </a:r>
            <a:r>
              <a:rPr lang="en-US" sz="1100" dirty="0"/>
              <a:t>: It provides valuable information on waste management and promotes recycling and </a:t>
            </a:r>
            <a:r>
              <a:rPr lang="en-US" sz="1100" dirty="0" err="1"/>
              <a:t>upcycling</a:t>
            </a:r>
            <a:r>
              <a:rPr lang="en-US" sz="1100" dirty="0"/>
              <a:t> practices.</a:t>
            </a:r>
          </a:p>
          <a:p>
            <a:pPr>
              <a:buFont typeface="Wingdings" pitchFamily="2" charset="2"/>
              <a:buChar char="Ø"/>
            </a:pPr>
            <a:endParaRPr lang="en-IN" sz="1100" dirty="0"/>
          </a:p>
          <a:p>
            <a:pPr>
              <a:buFont typeface="Wingdings" pitchFamily="2" charset="2"/>
              <a:buChar char="Ø"/>
            </a:pPr>
            <a:r>
              <a:rPr lang="en-IN" sz="1100" dirty="0"/>
              <a:t> </a:t>
            </a:r>
            <a:r>
              <a:rPr lang="en-US" sz="1100" b="1" dirty="0"/>
              <a:t>Economic Opportunities</a:t>
            </a:r>
            <a:r>
              <a:rPr lang="en-US" sz="1100" dirty="0"/>
              <a:t>: It creates income opportunities for waste vendors and DIY product sellers.</a:t>
            </a:r>
          </a:p>
          <a:p>
            <a:pPr>
              <a:buFont typeface="Wingdings" pitchFamily="2" charset="2"/>
              <a:buChar char="Ø"/>
            </a:pPr>
            <a:endParaRPr lang="en-IN" sz="1100" dirty="0"/>
          </a:p>
          <a:p>
            <a:pPr>
              <a:buFont typeface="Wingdings" pitchFamily="2" charset="2"/>
              <a:buChar char="Ø"/>
            </a:pPr>
            <a:r>
              <a:rPr lang="en-IN" sz="1100" dirty="0"/>
              <a:t> </a:t>
            </a:r>
            <a:r>
              <a:rPr lang="en-US" sz="1100" b="1" dirty="0"/>
              <a:t>Convenience</a:t>
            </a:r>
            <a:r>
              <a:rPr lang="en-US" sz="1100" dirty="0"/>
              <a:t>: Users can easily access services related to waste disposal, recycling, and DIY products in one platform.</a:t>
            </a:r>
          </a:p>
          <a:p>
            <a:endParaRPr lang="en-IN" sz="1100" dirty="0"/>
          </a:p>
          <a:p>
            <a:pPr>
              <a:buFont typeface="Wingdings" pitchFamily="2" charset="2"/>
              <a:buChar char="Ø"/>
            </a:pPr>
            <a:r>
              <a:rPr lang="en-IN" sz="1100" dirty="0"/>
              <a:t> </a:t>
            </a:r>
            <a:r>
              <a:rPr lang="en-US" sz="1100" b="1" dirty="0"/>
              <a:t>Sustainability</a:t>
            </a:r>
            <a:r>
              <a:rPr lang="en-US" sz="1100" dirty="0"/>
              <a:t>: Encourages a more sustainable lifestyle by reducing waste and promoting reuse.</a:t>
            </a:r>
          </a:p>
        </p:txBody>
      </p:sp>
      <p:cxnSp>
        <p:nvCxnSpPr>
          <p:cNvPr id="14" name="Straight Connector 13"/>
          <p:cNvCxnSpPr/>
          <p:nvPr/>
        </p:nvCxnSpPr>
        <p:spPr>
          <a:xfrm rot="5400000">
            <a:off x="2483642" y="2510236"/>
            <a:ext cx="3537000" cy="1191"/>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632407" y="629324"/>
            <a:ext cx="4360088" cy="3293209"/>
          </a:xfrm>
          <a:prstGeom prst="rect">
            <a:avLst/>
          </a:prstGeom>
          <a:noFill/>
        </p:spPr>
        <p:txBody>
          <a:bodyPr wrap="square" rtlCol="0">
            <a:spAutoFit/>
          </a:bodyPr>
          <a:lstStyle/>
          <a:p>
            <a:endParaRPr lang="en-IN" dirty="0"/>
          </a:p>
          <a:p>
            <a:pPr>
              <a:buFont typeface="Wingdings" pitchFamily="2" charset="2"/>
              <a:buChar char="Ø"/>
            </a:pPr>
            <a:endParaRPr lang="en-IN" dirty="0"/>
          </a:p>
          <a:p>
            <a:pPr>
              <a:buFont typeface="Wingdings" pitchFamily="2" charset="2"/>
              <a:buChar char="Ø"/>
            </a:pPr>
            <a:r>
              <a:rPr lang="en-IN" dirty="0"/>
              <a:t> </a:t>
            </a:r>
            <a:r>
              <a:rPr lang="en-US" sz="1400" dirty="0"/>
              <a:t>Even also to provide a side source of income to the talents of </a:t>
            </a:r>
            <a:r>
              <a:rPr lang="en-US" sz="1400" dirty="0" err="1"/>
              <a:t>india</a:t>
            </a:r>
            <a:r>
              <a:rPr lang="en-US" sz="1400" dirty="0"/>
              <a:t> who have skills to create DIY products made up from wastes and sell those to our platform.</a:t>
            </a:r>
          </a:p>
          <a:p>
            <a:pPr>
              <a:buFont typeface="Wingdings" pitchFamily="2" charset="2"/>
              <a:buChar char="Ø"/>
            </a:pPr>
            <a:endParaRPr lang="en-IN" sz="1400" dirty="0"/>
          </a:p>
          <a:p>
            <a:pPr>
              <a:buFont typeface="Wingdings" pitchFamily="2" charset="2"/>
              <a:buChar char="Ø"/>
            </a:pPr>
            <a:r>
              <a:rPr lang="en-IN" sz="1400" dirty="0"/>
              <a:t> </a:t>
            </a:r>
            <a:r>
              <a:rPr lang="en-US" sz="1400" dirty="0"/>
              <a:t>Users can donate a set amount towards the planting of a tree at the end of each purchase of recycled plastic items, the geographical location of which will be shared with the user later.</a:t>
            </a:r>
          </a:p>
          <a:p>
            <a:endParaRPr lang="en-US" sz="1400" dirty="0"/>
          </a:p>
          <a:p>
            <a:pPr>
              <a:buFont typeface="Wingdings" pitchFamily="2" charset="2"/>
              <a:buChar char="Ø"/>
            </a:pPr>
            <a:r>
              <a:rPr lang="en-IN" sz="1400" dirty="0"/>
              <a:t> </a:t>
            </a:r>
            <a:r>
              <a:rPr lang="en-US" sz="1400" dirty="0"/>
              <a:t>Providing a </a:t>
            </a:r>
            <a:r>
              <a:rPr lang="en-US" sz="1400" b="1" dirty="0"/>
              <a:t>secure</a:t>
            </a:r>
            <a:r>
              <a:rPr lang="en-US" sz="1400" dirty="0"/>
              <a:t> </a:t>
            </a:r>
            <a:r>
              <a:rPr lang="en-US" sz="1400" b="1" dirty="0"/>
              <a:t>employment</a:t>
            </a:r>
            <a:r>
              <a:rPr lang="en-US" sz="1400" dirty="0"/>
              <a:t> to those vendors who had unstable sources of income and were collecting recyclables door-to-door.</a:t>
            </a:r>
          </a:p>
        </p:txBody>
      </p:sp>
      <p:sp>
        <p:nvSpPr>
          <p:cNvPr id="3" name="TextBox 2">
            <a:extLst>
              <a:ext uri="{FF2B5EF4-FFF2-40B4-BE49-F238E27FC236}">
                <a16:creationId xmlns:a16="http://schemas.microsoft.com/office/drawing/2014/main" id="{EBF3F946-1397-D4D0-3EBE-16EC302EDE04}"/>
              </a:ext>
            </a:extLst>
          </p:cNvPr>
          <p:cNvSpPr txBox="1"/>
          <p:nvPr/>
        </p:nvSpPr>
        <p:spPr>
          <a:xfrm>
            <a:off x="5775202" y="329242"/>
            <a:ext cx="4572555" cy="300082"/>
          </a:xfrm>
          <a:prstGeom prst="rect">
            <a:avLst/>
          </a:prstGeom>
          <a:noFill/>
        </p:spPr>
        <p:txBody>
          <a:bodyPr wrap="square">
            <a:spAutoFit/>
          </a:bodyPr>
          <a:lstStyle/>
          <a:p>
            <a:pPr algn="ctr">
              <a:spcAft>
                <a:spcPts val="450"/>
              </a:spcAft>
            </a:pPr>
            <a:fld id="{00000000-1234-1234-1234-123412341234}" type="slidenum">
              <a:rPr lang="en-US" sz="1350">
                <a:solidFill>
                  <a:srgbClr val="FFFFFF"/>
                </a:solidFill>
              </a:rPr>
              <a:pPr algn="ctr">
                <a:spcAft>
                  <a:spcPts val="450"/>
                </a:spcAft>
              </a:pPr>
              <a:t>9</a:t>
            </a:fld>
            <a:endParaRPr lang="en-US" sz="1350" dirty="0">
              <a:solidFill>
                <a:srgbClr val="FFFFFF"/>
              </a:solidFill>
            </a:endParaRPr>
          </a:p>
        </p:txBody>
      </p:sp>
      <p:sp>
        <p:nvSpPr>
          <p:cNvPr id="2" name="Text 1">
            <a:extLst>
              <a:ext uri="{FF2B5EF4-FFF2-40B4-BE49-F238E27FC236}">
                <a16:creationId xmlns:a16="http://schemas.microsoft.com/office/drawing/2014/main" id="{15FA9873-84BC-AAE3-0089-C317B5D867AB}"/>
              </a:ext>
            </a:extLst>
          </p:cNvPr>
          <p:cNvSpPr/>
          <p:nvPr/>
        </p:nvSpPr>
        <p:spPr>
          <a:xfrm>
            <a:off x="3126" y="4430965"/>
            <a:ext cx="4858118" cy="712536"/>
          </a:xfrm>
          <a:prstGeom prst="homePlate">
            <a:avLst/>
          </a:prstGeom>
          <a:solidFill>
            <a:srgbClr val="FF841D"/>
          </a:solidFill>
          <a:ln w="5292">
            <a:solidFill>
              <a:srgbClr val="FFD41D"/>
            </a:solidFill>
          </a:ln>
        </p:spPr>
        <p:txBody>
          <a:bodyPr wrap="square" lIns="269895" tIns="201060" rIns="269895" bIns="201060" rtlCol="0" anchor="ctr"/>
          <a:lstStyle/>
          <a:p>
            <a:pPr algn="ctr">
              <a:lnSpc>
                <a:spcPts val="1920"/>
              </a:lnSpc>
            </a:pPr>
            <a:r>
              <a:rPr lang="en-US" sz="1200" dirty="0"/>
              <a:t>11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2695</Words>
  <Application>Microsoft Office PowerPoint</Application>
  <PresentationFormat>On-screen Show (16:9)</PresentationFormat>
  <Paragraphs>326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Franklin Gothic</vt:lpstr>
      <vt:lpstr>Inter</vt:lpstr>
      <vt:lpstr>Libre Franklin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Idea/Approach Details</vt:lpstr>
      <vt:lpstr>Idea/Approach Details</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 Problem Statement Title : Team Leader Name : Institute Name : Theme Name :</dc:title>
  <dc:subject>PptxGenJS Presentation</dc:subject>
  <dc:creator>Pitch Software GmbH</dc:creator>
  <cp:lastModifiedBy>Chirag Nahata</cp:lastModifiedBy>
  <cp:revision>20</cp:revision>
  <dcterms:created xsi:type="dcterms:W3CDTF">2023-10-31T15:23:48Z</dcterms:created>
  <dcterms:modified xsi:type="dcterms:W3CDTF">2024-06-29T19:34:34Z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2023-11-13T08:35:02Z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81397030-9501-4546-8e89-f60330c6600c</vt:lpwstr>
  </property>
  <property fmtid="{D5CDD505-2E9C-101B-9397-08002B2CF9AE}" pid="7" name="MSIP_Label_defa4170-0d19-0005-0004-bc88714345d2_ActionId">
    <vt:lpwstr>b3c8883f-0b14-4f02-b538-12fd7bdb5fd8</vt:lpwstr>
  </property>
  <property fmtid="{D5CDD505-2E9C-101B-9397-08002B2CF9AE}" pid="8" name="MSIP_Label_defa4170-0d19-0005-0004-bc88714345d2_ContentBits">
    <vt:lpwstr>0</vt:lpwstr>
  </property>
</Properties>
</file>