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5" r:id="rId4"/>
    <p:sldId id="257" r:id="rId5"/>
    <p:sldId id="258" r:id="rId6"/>
    <p:sldId id="259" r:id="rId7"/>
    <p:sldId id="262" r:id="rId8"/>
    <p:sldId id="263" r:id="rId9"/>
    <p:sldId id="266" r:id="rId10"/>
    <p:sldId id="261" r:id="rId11"/>
    <p:sldId id="260" r:id="rId1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41" d="100"/>
          <a:sy n="141" d="100"/>
        </p:scale>
        <p:origin x="811" y="-17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72732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76739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95373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0752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C1DC53-9CC5-458A-B04C-4467225BFBE6}"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8470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1DC53-9CC5-458A-B04C-4467225BFBE6}"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75185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1DC53-9CC5-458A-B04C-4467225BFBE6}" type="datetimeFigureOut">
              <a:rPr lang="en-US" smtClean="0"/>
              <a:t>7/20/2018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55786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1DC53-9CC5-458A-B04C-4467225BFBE6}" type="datetimeFigureOut">
              <a:rPr lang="en-US" smtClean="0"/>
              <a:t>7/20/2018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42251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1DC53-9CC5-458A-B04C-4467225BFBE6}" type="datetimeFigureOut">
              <a:rPr lang="en-US" smtClean="0"/>
              <a:t>7/20/2018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69994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08084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60499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5C1DC53-9CC5-458A-B04C-4467225BFBE6}" type="datetimeFigureOut">
              <a:rPr lang="en-US" smtClean="0"/>
              <a:t>7/20/2018</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8F1A8A50-51BA-49EC-A8CE-2061A57F78CF}" type="slidenum">
              <a:rPr lang="en-US" smtClean="0"/>
              <a:t>‹#›</a:t>
            </a:fld>
            <a:endParaRPr lang="en-US"/>
          </a:p>
        </p:txBody>
      </p:sp>
    </p:spTree>
    <p:extLst>
      <p:ext uri="{BB962C8B-B14F-4D97-AF65-F5344CB8AC3E}">
        <p14:creationId xmlns:p14="http://schemas.microsoft.com/office/powerpoint/2010/main" val="3379950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tags" Target="../tags/tag86.xml"/><Relationship Id="rId18" Type="http://schemas.openxmlformats.org/officeDocument/2006/relationships/tags" Target="../tags/tag91.xml"/><Relationship Id="rId26" Type="http://schemas.openxmlformats.org/officeDocument/2006/relationships/tags" Target="../tags/tag99.xml"/><Relationship Id="rId39" Type="http://schemas.openxmlformats.org/officeDocument/2006/relationships/tags" Target="../tags/tag112.xml"/><Relationship Id="rId21" Type="http://schemas.openxmlformats.org/officeDocument/2006/relationships/tags" Target="../tags/tag94.xml"/><Relationship Id="rId34" Type="http://schemas.openxmlformats.org/officeDocument/2006/relationships/tags" Target="../tags/tag107.xml"/><Relationship Id="rId42" Type="http://schemas.openxmlformats.org/officeDocument/2006/relationships/tags" Target="../tags/tag115.xml"/><Relationship Id="rId47" Type="http://schemas.openxmlformats.org/officeDocument/2006/relationships/tags" Target="../tags/tag120.xml"/><Relationship Id="rId50" Type="http://schemas.openxmlformats.org/officeDocument/2006/relationships/tags" Target="../tags/tag123.xml"/><Relationship Id="rId55" Type="http://schemas.openxmlformats.org/officeDocument/2006/relationships/tags" Target="../tags/tag128.xml"/><Relationship Id="rId63" Type="http://schemas.openxmlformats.org/officeDocument/2006/relationships/tags" Target="../tags/tag136.xml"/><Relationship Id="rId68" Type="http://schemas.openxmlformats.org/officeDocument/2006/relationships/tags" Target="../tags/tag141.xml"/><Relationship Id="rId7" Type="http://schemas.openxmlformats.org/officeDocument/2006/relationships/tags" Target="../tags/tag80.xml"/><Relationship Id="rId71" Type="http://schemas.openxmlformats.org/officeDocument/2006/relationships/tags" Target="../tags/tag144.xml"/><Relationship Id="rId2" Type="http://schemas.openxmlformats.org/officeDocument/2006/relationships/tags" Target="../tags/tag75.xml"/><Relationship Id="rId16" Type="http://schemas.openxmlformats.org/officeDocument/2006/relationships/tags" Target="../tags/tag89.xml"/><Relationship Id="rId29" Type="http://schemas.openxmlformats.org/officeDocument/2006/relationships/tags" Target="../tags/tag102.xml"/><Relationship Id="rId11" Type="http://schemas.openxmlformats.org/officeDocument/2006/relationships/tags" Target="../tags/tag84.xml"/><Relationship Id="rId24" Type="http://schemas.openxmlformats.org/officeDocument/2006/relationships/tags" Target="../tags/tag97.xml"/><Relationship Id="rId32" Type="http://schemas.openxmlformats.org/officeDocument/2006/relationships/tags" Target="../tags/tag105.xml"/><Relationship Id="rId37" Type="http://schemas.openxmlformats.org/officeDocument/2006/relationships/tags" Target="../tags/tag110.xml"/><Relationship Id="rId40" Type="http://schemas.openxmlformats.org/officeDocument/2006/relationships/tags" Target="../tags/tag113.xml"/><Relationship Id="rId45" Type="http://schemas.openxmlformats.org/officeDocument/2006/relationships/tags" Target="../tags/tag118.xml"/><Relationship Id="rId53" Type="http://schemas.openxmlformats.org/officeDocument/2006/relationships/tags" Target="../tags/tag126.xml"/><Relationship Id="rId58" Type="http://schemas.openxmlformats.org/officeDocument/2006/relationships/tags" Target="../tags/tag131.xml"/><Relationship Id="rId66" Type="http://schemas.openxmlformats.org/officeDocument/2006/relationships/tags" Target="../tags/tag139.xml"/><Relationship Id="rId74" Type="http://schemas.openxmlformats.org/officeDocument/2006/relationships/slideLayout" Target="../slideLayouts/slideLayout1.xml"/><Relationship Id="rId5" Type="http://schemas.openxmlformats.org/officeDocument/2006/relationships/tags" Target="../tags/tag78.xml"/><Relationship Id="rId15" Type="http://schemas.openxmlformats.org/officeDocument/2006/relationships/tags" Target="../tags/tag88.xml"/><Relationship Id="rId23" Type="http://schemas.openxmlformats.org/officeDocument/2006/relationships/tags" Target="../tags/tag96.xml"/><Relationship Id="rId28" Type="http://schemas.openxmlformats.org/officeDocument/2006/relationships/tags" Target="../tags/tag101.xml"/><Relationship Id="rId36" Type="http://schemas.openxmlformats.org/officeDocument/2006/relationships/tags" Target="../tags/tag109.xml"/><Relationship Id="rId49" Type="http://schemas.openxmlformats.org/officeDocument/2006/relationships/tags" Target="../tags/tag122.xml"/><Relationship Id="rId57" Type="http://schemas.openxmlformats.org/officeDocument/2006/relationships/tags" Target="../tags/tag130.xml"/><Relationship Id="rId61" Type="http://schemas.openxmlformats.org/officeDocument/2006/relationships/tags" Target="../tags/tag134.xml"/><Relationship Id="rId10" Type="http://schemas.openxmlformats.org/officeDocument/2006/relationships/tags" Target="../tags/tag83.xml"/><Relationship Id="rId19" Type="http://schemas.openxmlformats.org/officeDocument/2006/relationships/tags" Target="../tags/tag92.xml"/><Relationship Id="rId31" Type="http://schemas.openxmlformats.org/officeDocument/2006/relationships/tags" Target="../tags/tag104.xml"/><Relationship Id="rId44" Type="http://schemas.openxmlformats.org/officeDocument/2006/relationships/tags" Target="../tags/tag117.xml"/><Relationship Id="rId52" Type="http://schemas.openxmlformats.org/officeDocument/2006/relationships/tags" Target="../tags/tag125.xml"/><Relationship Id="rId60" Type="http://schemas.openxmlformats.org/officeDocument/2006/relationships/tags" Target="../tags/tag133.xml"/><Relationship Id="rId65" Type="http://schemas.openxmlformats.org/officeDocument/2006/relationships/tags" Target="../tags/tag138.xml"/><Relationship Id="rId73" Type="http://schemas.openxmlformats.org/officeDocument/2006/relationships/tags" Target="../tags/tag146.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tags" Target="../tags/tag95.xml"/><Relationship Id="rId27" Type="http://schemas.openxmlformats.org/officeDocument/2006/relationships/tags" Target="../tags/tag100.xml"/><Relationship Id="rId30" Type="http://schemas.openxmlformats.org/officeDocument/2006/relationships/tags" Target="../tags/tag103.xml"/><Relationship Id="rId35" Type="http://schemas.openxmlformats.org/officeDocument/2006/relationships/tags" Target="../tags/tag108.xml"/><Relationship Id="rId43" Type="http://schemas.openxmlformats.org/officeDocument/2006/relationships/tags" Target="../tags/tag116.xml"/><Relationship Id="rId48" Type="http://schemas.openxmlformats.org/officeDocument/2006/relationships/tags" Target="../tags/tag121.xml"/><Relationship Id="rId56" Type="http://schemas.openxmlformats.org/officeDocument/2006/relationships/tags" Target="../tags/tag129.xml"/><Relationship Id="rId64" Type="http://schemas.openxmlformats.org/officeDocument/2006/relationships/tags" Target="../tags/tag137.xml"/><Relationship Id="rId69" Type="http://schemas.openxmlformats.org/officeDocument/2006/relationships/tags" Target="../tags/tag142.xml"/><Relationship Id="rId8" Type="http://schemas.openxmlformats.org/officeDocument/2006/relationships/tags" Target="../tags/tag81.xml"/><Relationship Id="rId51" Type="http://schemas.openxmlformats.org/officeDocument/2006/relationships/tags" Target="../tags/tag124.xml"/><Relationship Id="rId72" Type="http://schemas.openxmlformats.org/officeDocument/2006/relationships/tags" Target="../tags/tag145.xml"/><Relationship Id="rId3" Type="http://schemas.openxmlformats.org/officeDocument/2006/relationships/tags" Target="../tags/tag76.xml"/><Relationship Id="rId12" Type="http://schemas.openxmlformats.org/officeDocument/2006/relationships/tags" Target="../tags/tag85.xml"/><Relationship Id="rId17" Type="http://schemas.openxmlformats.org/officeDocument/2006/relationships/tags" Target="../tags/tag90.xml"/><Relationship Id="rId25" Type="http://schemas.openxmlformats.org/officeDocument/2006/relationships/tags" Target="../tags/tag98.xml"/><Relationship Id="rId33" Type="http://schemas.openxmlformats.org/officeDocument/2006/relationships/tags" Target="../tags/tag106.xml"/><Relationship Id="rId38" Type="http://schemas.openxmlformats.org/officeDocument/2006/relationships/tags" Target="../tags/tag111.xml"/><Relationship Id="rId46" Type="http://schemas.openxmlformats.org/officeDocument/2006/relationships/tags" Target="../tags/tag119.xml"/><Relationship Id="rId59" Type="http://schemas.openxmlformats.org/officeDocument/2006/relationships/tags" Target="../tags/tag132.xml"/><Relationship Id="rId67" Type="http://schemas.openxmlformats.org/officeDocument/2006/relationships/tags" Target="../tags/tag140.xml"/><Relationship Id="rId20" Type="http://schemas.openxmlformats.org/officeDocument/2006/relationships/tags" Target="../tags/tag93.xml"/><Relationship Id="rId41" Type="http://schemas.openxmlformats.org/officeDocument/2006/relationships/tags" Target="../tags/tag114.xml"/><Relationship Id="rId54" Type="http://schemas.openxmlformats.org/officeDocument/2006/relationships/tags" Target="../tags/tag127.xml"/><Relationship Id="rId62" Type="http://schemas.openxmlformats.org/officeDocument/2006/relationships/tags" Target="../tags/tag135.xml"/><Relationship Id="rId70" Type="http://schemas.openxmlformats.org/officeDocument/2006/relationships/tags" Target="../tags/tag143.xml"/><Relationship Id="rId75" Type="http://schemas.openxmlformats.org/officeDocument/2006/relationships/image" Target="../media/image1.jpeg"/><Relationship Id="rId1" Type="http://schemas.openxmlformats.org/officeDocument/2006/relationships/tags" Target="../tags/tag74.xml"/><Relationship Id="rId6" Type="http://schemas.openxmlformats.org/officeDocument/2006/relationships/tags" Target="../tags/tag7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slideLayout" Target="../slideLayouts/slideLayout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61" Type="http://schemas.openxmlformats.org/officeDocument/2006/relationships/tags" Target="../tags/tag6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image" Target="../media/image1.jpeg"/><Relationship Id="rId1" Type="http://schemas.openxmlformats.org/officeDocument/2006/relationships/tags" Target="../tags/tag1.xml"/><Relationship Id="rId6"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1773082"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178196" y="839165"/>
            <a:ext cx="295101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Client Meeting Minutes</a:t>
            </a:r>
          </a:p>
        </p:txBody>
      </p:sp>
      <p:sp>
        <p:nvSpPr>
          <p:cNvPr id="58" name="Star: 4 Points 57">
            <a:extLst>
              <a:ext uri="{FF2B5EF4-FFF2-40B4-BE49-F238E27FC236}">
                <a16:creationId xmlns:a16="http://schemas.microsoft.com/office/drawing/2014/main" id="{0885F634-DB49-4E06-BFC7-B4034BEEA98B}"/>
              </a:ext>
            </a:extLst>
          </p:cNvPr>
          <p:cNvSpPr/>
          <p:nvPr/>
        </p:nvSpPr>
        <p:spPr>
          <a:xfrm>
            <a:off x="1566581" y="3652115"/>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ECC1B26-372F-4158-9B79-2635CBDDF490}"/>
              </a:ext>
            </a:extLst>
          </p:cNvPr>
          <p:cNvSpPr txBox="1"/>
          <p:nvPr/>
        </p:nvSpPr>
        <p:spPr>
          <a:xfrm>
            <a:off x="1971695" y="3634753"/>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Supervisor Meeting Minutes</a:t>
            </a:r>
          </a:p>
        </p:txBody>
      </p:sp>
      <p:sp>
        <p:nvSpPr>
          <p:cNvPr id="67" name="Star: 4 Points 66">
            <a:extLst>
              <a:ext uri="{FF2B5EF4-FFF2-40B4-BE49-F238E27FC236}">
                <a16:creationId xmlns:a16="http://schemas.microsoft.com/office/drawing/2014/main" id="{3078C9C0-2A19-49AE-BAD6-FC42EAE9F7D0}"/>
              </a:ext>
            </a:extLst>
          </p:cNvPr>
          <p:cNvSpPr/>
          <p:nvPr/>
        </p:nvSpPr>
        <p:spPr>
          <a:xfrm>
            <a:off x="1865982" y="7277214"/>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9705500A-6E1C-4632-87FB-EC0433EBC264}"/>
              </a:ext>
            </a:extLst>
          </p:cNvPr>
          <p:cNvSpPr txBox="1"/>
          <p:nvPr/>
        </p:nvSpPr>
        <p:spPr>
          <a:xfrm>
            <a:off x="2271096" y="7259852"/>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Team Meeting Minutes</a:t>
            </a:r>
          </a:p>
        </p:txBody>
      </p:sp>
    </p:spTree>
    <p:extLst>
      <p:ext uri="{BB962C8B-B14F-4D97-AF65-F5344CB8AC3E}">
        <p14:creationId xmlns:p14="http://schemas.microsoft.com/office/powerpoint/2010/main" val="159950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10" name="OTLSHAPE_TB_00000000000000000000000000000000_ScaleContainer">
            <a:extLst>
              <a:ext uri="{FF2B5EF4-FFF2-40B4-BE49-F238E27FC236}">
                <a16:creationId xmlns:a16="http://schemas.microsoft.com/office/drawing/2014/main" id="{8A9FE40F-462F-4A3C-9749-7BAD9DB6FE6D}"/>
              </a:ext>
            </a:extLst>
          </p:cNvPr>
          <p:cNvSpPr/>
          <p:nvPr>
            <p:custDataLst>
              <p:tags r:id="rId1"/>
            </p:custDataLst>
          </p:nvPr>
        </p:nvSpPr>
        <p:spPr>
          <a:xfrm>
            <a:off x="255827" y="2711943"/>
            <a:ext cx="6491785" cy="286015"/>
          </a:xfrm>
          <a:prstGeom prst="roundRect">
            <a:avLst>
              <a:gd name="adj" fmla="val 100000"/>
            </a:avLst>
          </a:prstGeom>
          <a:solidFill>
            <a:schemeClr val="accent3">
              <a:lumMod val="40000"/>
              <a:lumOff val="60000"/>
            </a:schemeClr>
          </a:solidFill>
          <a:ln w="12700" cap="flat" cmpd="sng" algn="ctr">
            <a:noFill/>
            <a:prstDash val="solid"/>
            <a:miter lim="800000"/>
          </a:ln>
          <a:effectLst>
            <a:outerShdw blurRad="44450" dist="27940" dir="5400000" algn="ctr">
              <a:srgbClr val="000000">
                <a:alpha val="32000"/>
              </a:srgbClr>
            </a:outerShdw>
            <a:reflection blurRad="6350" stA="50000" endA="300" endPos="55500" dist="50800" dir="5400000" sy="-100000" algn="bl" rotWithShape="0"/>
          </a:effectLst>
          <a:scene3d>
            <a:camera prst="orthographicFront">
              <a:rot lat="0" lon="0" rev="0"/>
            </a:camera>
            <a:lightRig rig="balanced" dir="t">
              <a:rot lat="0" lon="0" rev="8700000"/>
            </a:lightRig>
          </a:scene3d>
          <a:sp3d>
            <a:bevelT w="190500" h="381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OTLSHAPE_TB_00000000000000000000000000000000_Separator1">
            <a:extLst>
              <a:ext uri="{FF2B5EF4-FFF2-40B4-BE49-F238E27FC236}">
                <a16:creationId xmlns:a16="http://schemas.microsoft.com/office/drawing/2014/main" id="{C8BF1A42-A48B-4DFB-A5CE-A807AC59D3EB}"/>
              </a:ext>
            </a:extLst>
          </p:cNvPr>
          <p:cNvCxnSpPr>
            <a:cxnSpLocks/>
          </p:cNvCxnSpPr>
          <p:nvPr>
            <p:custDataLst>
              <p:tags r:id="rId2"/>
            </p:custDataLst>
          </p:nvPr>
        </p:nvCxnSpPr>
        <p:spPr>
          <a:xfrm>
            <a:off x="5568522" y="263800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05D113F-8475-4550-9F48-B4136436C3FD}"/>
              </a:ext>
            </a:extLst>
          </p:cNvPr>
          <p:cNvSpPr txBox="1"/>
          <p:nvPr/>
        </p:nvSpPr>
        <p:spPr>
          <a:xfrm>
            <a:off x="5575407" y="274023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10</a:t>
            </a:r>
          </a:p>
        </p:txBody>
      </p:sp>
      <p:cxnSp>
        <p:nvCxnSpPr>
          <p:cNvPr id="31" name="OTLSHAPE_TB_00000000000000000000000000000000_Separator1">
            <a:extLst>
              <a:ext uri="{FF2B5EF4-FFF2-40B4-BE49-F238E27FC236}">
                <a16:creationId xmlns:a16="http://schemas.microsoft.com/office/drawing/2014/main" id="{F0C97AA3-F7F0-47E6-BD86-E43BDACB2467}"/>
              </a:ext>
            </a:extLst>
          </p:cNvPr>
          <p:cNvCxnSpPr>
            <a:cxnSpLocks/>
          </p:cNvCxnSpPr>
          <p:nvPr>
            <p:custDataLst>
              <p:tags r:id="rId3"/>
            </p:custDataLst>
          </p:nvPr>
        </p:nvCxnSpPr>
        <p:spPr>
          <a:xfrm>
            <a:off x="6114904"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6E09A53-E648-4572-9BE7-8BA9BC1362E3}"/>
              </a:ext>
            </a:extLst>
          </p:cNvPr>
          <p:cNvSpPr txBox="1"/>
          <p:nvPr/>
        </p:nvSpPr>
        <p:spPr>
          <a:xfrm>
            <a:off x="6114904" y="274588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11</a:t>
            </a:r>
          </a:p>
        </p:txBody>
      </p:sp>
      <p:cxnSp>
        <p:nvCxnSpPr>
          <p:cNvPr id="35" name="OTLSHAPE_TB_00000000000000000000000000000000_Separator1">
            <a:extLst>
              <a:ext uri="{FF2B5EF4-FFF2-40B4-BE49-F238E27FC236}">
                <a16:creationId xmlns:a16="http://schemas.microsoft.com/office/drawing/2014/main" id="{A03BE686-17E8-435F-8A3E-52D99115A5EC}"/>
              </a:ext>
            </a:extLst>
          </p:cNvPr>
          <p:cNvCxnSpPr>
            <a:cxnSpLocks/>
          </p:cNvCxnSpPr>
          <p:nvPr>
            <p:custDataLst>
              <p:tags r:id="rId4"/>
            </p:custDataLst>
          </p:nvPr>
        </p:nvCxnSpPr>
        <p:spPr>
          <a:xfrm>
            <a:off x="5029027" y="2637469"/>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C28DE82-1EED-4393-8A68-2FDFD597DFB2}"/>
              </a:ext>
            </a:extLst>
          </p:cNvPr>
          <p:cNvSpPr txBox="1"/>
          <p:nvPr/>
        </p:nvSpPr>
        <p:spPr>
          <a:xfrm>
            <a:off x="5029027" y="2743361"/>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9</a:t>
            </a:r>
          </a:p>
        </p:txBody>
      </p:sp>
      <p:cxnSp>
        <p:nvCxnSpPr>
          <p:cNvPr id="40" name="OTLSHAPE_TB_00000000000000000000000000000000_Separator1">
            <a:extLst>
              <a:ext uri="{FF2B5EF4-FFF2-40B4-BE49-F238E27FC236}">
                <a16:creationId xmlns:a16="http://schemas.microsoft.com/office/drawing/2014/main" id="{57904F32-4B37-4D68-BEBA-A7E4BD9F2F23}"/>
              </a:ext>
            </a:extLst>
          </p:cNvPr>
          <p:cNvCxnSpPr>
            <a:cxnSpLocks/>
          </p:cNvCxnSpPr>
          <p:nvPr>
            <p:custDataLst>
              <p:tags r:id="rId5"/>
            </p:custDataLst>
          </p:nvPr>
        </p:nvCxnSpPr>
        <p:spPr>
          <a:xfrm>
            <a:off x="4489530"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E81FFD5-5F24-4390-A314-C1DECEB3E56E}"/>
              </a:ext>
            </a:extLst>
          </p:cNvPr>
          <p:cNvSpPr txBox="1"/>
          <p:nvPr/>
        </p:nvSpPr>
        <p:spPr>
          <a:xfrm>
            <a:off x="4489530" y="275063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8</a:t>
            </a:r>
          </a:p>
        </p:txBody>
      </p:sp>
      <p:cxnSp>
        <p:nvCxnSpPr>
          <p:cNvPr id="42" name="OTLSHAPE_TB_00000000000000000000000000000000_Separator1">
            <a:extLst>
              <a:ext uri="{FF2B5EF4-FFF2-40B4-BE49-F238E27FC236}">
                <a16:creationId xmlns:a16="http://schemas.microsoft.com/office/drawing/2014/main" id="{F2176315-094B-47B8-989F-C1CE40938A66}"/>
              </a:ext>
            </a:extLst>
          </p:cNvPr>
          <p:cNvCxnSpPr>
            <a:cxnSpLocks/>
          </p:cNvCxnSpPr>
          <p:nvPr>
            <p:custDataLst>
              <p:tags r:id="rId6"/>
            </p:custDataLst>
          </p:nvPr>
        </p:nvCxnSpPr>
        <p:spPr>
          <a:xfrm>
            <a:off x="3946592"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F5EE42E-6F2C-478C-8088-B0C351CE5EAB}"/>
              </a:ext>
            </a:extLst>
          </p:cNvPr>
          <p:cNvSpPr txBox="1"/>
          <p:nvPr/>
        </p:nvSpPr>
        <p:spPr>
          <a:xfrm>
            <a:off x="3946592" y="273860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7</a:t>
            </a:r>
          </a:p>
        </p:txBody>
      </p:sp>
      <p:cxnSp>
        <p:nvCxnSpPr>
          <p:cNvPr id="44" name="OTLSHAPE_TB_00000000000000000000000000000000_Separator1">
            <a:extLst>
              <a:ext uri="{FF2B5EF4-FFF2-40B4-BE49-F238E27FC236}">
                <a16:creationId xmlns:a16="http://schemas.microsoft.com/office/drawing/2014/main" id="{7D5FAFB5-D5DA-44AE-B0EC-8234E37F3631}"/>
              </a:ext>
            </a:extLst>
          </p:cNvPr>
          <p:cNvCxnSpPr>
            <a:cxnSpLocks/>
          </p:cNvCxnSpPr>
          <p:nvPr>
            <p:custDataLst>
              <p:tags r:id="rId7"/>
            </p:custDataLst>
          </p:nvPr>
        </p:nvCxnSpPr>
        <p:spPr>
          <a:xfrm>
            <a:off x="3407095"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6655FA-3519-4A09-913B-8F4C79B80C71}"/>
              </a:ext>
            </a:extLst>
          </p:cNvPr>
          <p:cNvSpPr txBox="1"/>
          <p:nvPr/>
        </p:nvSpPr>
        <p:spPr>
          <a:xfrm>
            <a:off x="3407095" y="273860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6</a:t>
            </a:r>
          </a:p>
        </p:txBody>
      </p:sp>
      <p:cxnSp>
        <p:nvCxnSpPr>
          <p:cNvPr id="46" name="OTLSHAPE_TB_00000000000000000000000000000000_Separator1">
            <a:extLst>
              <a:ext uri="{FF2B5EF4-FFF2-40B4-BE49-F238E27FC236}">
                <a16:creationId xmlns:a16="http://schemas.microsoft.com/office/drawing/2014/main" id="{4A3D8AB4-4DCA-4E09-B42E-C2047A8FA42F}"/>
              </a:ext>
            </a:extLst>
          </p:cNvPr>
          <p:cNvCxnSpPr>
            <a:cxnSpLocks/>
          </p:cNvCxnSpPr>
          <p:nvPr>
            <p:custDataLst>
              <p:tags r:id="rId8"/>
            </p:custDataLst>
          </p:nvPr>
        </p:nvCxnSpPr>
        <p:spPr>
          <a:xfrm>
            <a:off x="2867599"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99FCD34-8C45-4AA6-8D75-985460B4234E}"/>
              </a:ext>
            </a:extLst>
          </p:cNvPr>
          <p:cNvSpPr txBox="1"/>
          <p:nvPr/>
        </p:nvSpPr>
        <p:spPr>
          <a:xfrm>
            <a:off x="2867599" y="274588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5</a:t>
            </a:r>
          </a:p>
        </p:txBody>
      </p:sp>
      <p:cxnSp>
        <p:nvCxnSpPr>
          <p:cNvPr id="48" name="OTLSHAPE_TB_00000000000000000000000000000000_Separator1">
            <a:extLst>
              <a:ext uri="{FF2B5EF4-FFF2-40B4-BE49-F238E27FC236}">
                <a16:creationId xmlns:a16="http://schemas.microsoft.com/office/drawing/2014/main" id="{220EF9B1-7E04-410C-A3E5-FF48ED37D7F2}"/>
              </a:ext>
            </a:extLst>
          </p:cNvPr>
          <p:cNvCxnSpPr>
            <a:cxnSpLocks/>
          </p:cNvCxnSpPr>
          <p:nvPr>
            <p:custDataLst>
              <p:tags r:id="rId9"/>
            </p:custDataLst>
          </p:nvPr>
        </p:nvCxnSpPr>
        <p:spPr>
          <a:xfrm>
            <a:off x="2328102"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5FC36C1-FFF0-4754-B6CC-2E3BEAFAF73F}"/>
              </a:ext>
            </a:extLst>
          </p:cNvPr>
          <p:cNvSpPr txBox="1"/>
          <p:nvPr/>
        </p:nvSpPr>
        <p:spPr>
          <a:xfrm>
            <a:off x="2328102" y="275063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4</a:t>
            </a:r>
          </a:p>
        </p:txBody>
      </p:sp>
      <p:cxnSp>
        <p:nvCxnSpPr>
          <p:cNvPr id="50" name="OTLSHAPE_TB_00000000000000000000000000000000_Separator1">
            <a:extLst>
              <a:ext uri="{FF2B5EF4-FFF2-40B4-BE49-F238E27FC236}">
                <a16:creationId xmlns:a16="http://schemas.microsoft.com/office/drawing/2014/main" id="{559E8442-0E8A-42BD-95F2-CE229FEF1FC9}"/>
              </a:ext>
            </a:extLst>
          </p:cNvPr>
          <p:cNvCxnSpPr>
            <a:cxnSpLocks/>
          </p:cNvCxnSpPr>
          <p:nvPr>
            <p:custDataLst>
              <p:tags r:id="rId10"/>
            </p:custDataLst>
          </p:nvPr>
        </p:nvCxnSpPr>
        <p:spPr>
          <a:xfrm>
            <a:off x="1785164" y="264574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A2A9D1F-81DB-4C32-9898-34477C3E1367}"/>
              </a:ext>
            </a:extLst>
          </p:cNvPr>
          <p:cNvSpPr txBox="1"/>
          <p:nvPr/>
        </p:nvSpPr>
        <p:spPr>
          <a:xfrm>
            <a:off x="1785164" y="2751633"/>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3</a:t>
            </a:r>
          </a:p>
        </p:txBody>
      </p:sp>
      <p:cxnSp>
        <p:nvCxnSpPr>
          <p:cNvPr id="52" name="OTLSHAPE_TB_00000000000000000000000000000000_Separator1">
            <a:extLst>
              <a:ext uri="{FF2B5EF4-FFF2-40B4-BE49-F238E27FC236}">
                <a16:creationId xmlns:a16="http://schemas.microsoft.com/office/drawing/2014/main" id="{F78B8C26-3AD8-429A-B180-90EF0EFE5211}"/>
              </a:ext>
            </a:extLst>
          </p:cNvPr>
          <p:cNvCxnSpPr>
            <a:cxnSpLocks/>
          </p:cNvCxnSpPr>
          <p:nvPr>
            <p:custDataLst>
              <p:tags r:id="rId11"/>
            </p:custDataLst>
          </p:nvPr>
        </p:nvCxnSpPr>
        <p:spPr>
          <a:xfrm>
            <a:off x="1245667"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AD94DEB-AD92-4B0A-AEDD-A384117A1C1D}"/>
              </a:ext>
            </a:extLst>
          </p:cNvPr>
          <p:cNvSpPr txBox="1"/>
          <p:nvPr/>
        </p:nvSpPr>
        <p:spPr>
          <a:xfrm>
            <a:off x="1245667" y="273860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2</a:t>
            </a:r>
          </a:p>
        </p:txBody>
      </p:sp>
      <p:cxnSp>
        <p:nvCxnSpPr>
          <p:cNvPr id="54" name="OTLSHAPE_TB_00000000000000000000000000000000_Separator1">
            <a:extLst>
              <a:ext uri="{FF2B5EF4-FFF2-40B4-BE49-F238E27FC236}">
                <a16:creationId xmlns:a16="http://schemas.microsoft.com/office/drawing/2014/main" id="{B2797674-FE50-48C7-93DF-C880A4DF87C0}"/>
              </a:ext>
            </a:extLst>
          </p:cNvPr>
          <p:cNvCxnSpPr>
            <a:cxnSpLocks/>
          </p:cNvCxnSpPr>
          <p:nvPr>
            <p:custDataLst>
              <p:tags r:id="rId12"/>
            </p:custDataLst>
          </p:nvPr>
        </p:nvCxnSpPr>
        <p:spPr>
          <a:xfrm>
            <a:off x="702729"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D84918E-1B30-4B5F-A4BB-F07D3CB6AECA}"/>
              </a:ext>
            </a:extLst>
          </p:cNvPr>
          <p:cNvSpPr txBox="1"/>
          <p:nvPr/>
        </p:nvSpPr>
        <p:spPr>
          <a:xfrm>
            <a:off x="702760" y="2744472"/>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a:t>
            </a:r>
          </a:p>
        </p:txBody>
      </p:sp>
      <p:sp>
        <p:nvSpPr>
          <p:cNvPr id="57" name="TextBox 56">
            <a:extLst>
              <a:ext uri="{FF2B5EF4-FFF2-40B4-BE49-F238E27FC236}">
                <a16:creationId xmlns:a16="http://schemas.microsoft.com/office/drawing/2014/main" id="{A75E5272-05E5-47E9-8EC9-9CF9D616B61D}"/>
              </a:ext>
            </a:extLst>
          </p:cNvPr>
          <p:cNvSpPr txBox="1"/>
          <p:nvPr/>
        </p:nvSpPr>
        <p:spPr>
          <a:xfrm>
            <a:off x="219397" y="274778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0</a:t>
            </a:r>
          </a:p>
        </p:txBody>
      </p:sp>
      <p:sp>
        <p:nvSpPr>
          <p:cNvPr id="59" name="OTLSHAPE_T_7773177036fc4cf59bd0d5652def1445_Shape">
            <a:extLst>
              <a:ext uri="{FF2B5EF4-FFF2-40B4-BE49-F238E27FC236}">
                <a16:creationId xmlns:a16="http://schemas.microsoft.com/office/drawing/2014/main" id="{4829410A-D794-49E1-A05E-86A56C58D5FA}"/>
              </a:ext>
            </a:extLst>
          </p:cNvPr>
          <p:cNvSpPr/>
          <p:nvPr>
            <p:custDataLst>
              <p:tags r:id="rId13"/>
            </p:custDataLst>
          </p:nvPr>
        </p:nvSpPr>
        <p:spPr>
          <a:xfrm>
            <a:off x="129313" y="3290609"/>
            <a:ext cx="539496"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6 Jun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20 Jun</a:t>
            </a:r>
          </a:p>
        </p:txBody>
      </p:sp>
      <p:cxnSp>
        <p:nvCxnSpPr>
          <p:cNvPr id="67" name="OTLSHAPE_T_7773177036fc4cf59bd0d5652def1445_LeftVerticalConnector1">
            <a:extLst>
              <a:ext uri="{FF2B5EF4-FFF2-40B4-BE49-F238E27FC236}">
                <a16:creationId xmlns:a16="http://schemas.microsoft.com/office/drawing/2014/main" id="{FDD69E39-68E1-4E00-95E4-D13223859F1A}"/>
              </a:ext>
            </a:extLst>
          </p:cNvPr>
          <p:cNvCxnSpPr>
            <a:cxnSpLocks/>
          </p:cNvCxnSpPr>
          <p:nvPr>
            <p:custDataLst>
              <p:tags r:id="rId14"/>
            </p:custDataLst>
          </p:nvPr>
        </p:nvCxnSpPr>
        <p:spPr>
          <a:xfrm flipV="1">
            <a:off x="440249"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48C589E-39D4-49FB-AD52-6DD009B43C2C}"/>
              </a:ext>
            </a:extLst>
          </p:cNvPr>
          <p:cNvSpPr txBox="1"/>
          <p:nvPr/>
        </p:nvSpPr>
        <p:spPr>
          <a:xfrm>
            <a:off x="64861" y="3534390"/>
            <a:ext cx="725856" cy="116955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Requirements Gathering</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Research Technical Knowledge and Libraries</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Logo Design</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Role Assignments</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Proposal Preparation</a:t>
            </a:r>
          </a:p>
        </p:txBody>
      </p:sp>
      <p:cxnSp>
        <p:nvCxnSpPr>
          <p:cNvPr id="75" name="OTLSHAPE_T_7773177036fc4cf59bd0d5652def1445_LeftVerticalConnector1">
            <a:extLst>
              <a:ext uri="{FF2B5EF4-FFF2-40B4-BE49-F238E27FC236}">
                <a16:creationId xmlns:a16="http://schemas.microsoft.com/office/drawing/2014/main" id="{FEDC4D30-28B9-40DD-9265-93F1F688D405}"/>
              </a:ext>
            </a:extLst>
          </p:cNvPr>
          <p:cNvCxnSpPr>
            <a:cxnSpLocks/>
          </p:cNvCxnSpPr>
          <p:nvPr>
            <p:custDataLst>
              <p:tags r:id="rId15"/>
            </p:custDataLst>
          </p:nvPr>
        </p:nvCxnSpPr>
        <p:spPr>
          <a:xfrm flipH="1" flipV="1">
            <a:off x="919480" y="2992120"/>
            <a:ext cx="1543" cy="5783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E27A8E3-A265-4499-8045-7EFC9D87C8E2}"/>
              </a:ext>
            </a:extLst>
          </p:cNvPr>
          <p:cNvSpPr txBox="1"/>
          <p:nvPr/>
        </p:nvSpPr>
        <p:spPr>
          <a:xfrm>
            <a:off x="612646" y="3816333"/>
            <a:ext cx="646937" cy="116955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Design ER Diagram</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Use Case Diagram</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Create Draft Sequence Diagrams</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Set up Firebase Database</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UI Design</a:t>
            </a:r>
          </a:p>
        </p:txBody>
      </p:sp>
      <p:cxnSp>
        <p:nvCxnSpPr>
          <p:cNvPr id="86" name="OTLSHAPE_T_7773177036fc4cf59bd0d5652def1445_LeftVerticalConnector1">
            <a:extLst>
              <a:ext uri="{FF2B5EF4-FFF2-40B4-BE49-F238E27FC236}">
                <a16:creationId xmlns:a16="http://schemas.microsoft.com/office/drawing/2014/main" id="{6EE158DD-D11B-49C9-8AF2-327AF6A1B19E}"/>
              </a:ext>
            </a:extLst>
          </p:cNvPr>
          <p:cNvCxnSpPr>
            <a:cxnSpLocks/>
          </p:cNvCxnSpPr>
          <p:nvPr>
            <p:custDataLst>
              <p:tags r:id="rId16"/>
            </p:custDataLst>
          </p:nvPr>
        </p:nvCxnSpPr>
        <p:spPr>
          <a:xfrm flipV="1">
            <a:off x="1428725"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C0623A9-5C05-48E0-AA0D-E545AC5D2DEB}"/>
              </a:ext>
            </a:extLst>
          </p:cNvPr>
          <p:cNvSpPr txBox="1"/>
          <p:nvPr/>
        </p:nvSpPr>
        <p:spPr>
          <a:xfrm>
            <a:off x="1116560" y="3523903"/>
            <a:ext cx="822839" cy="1554272"/>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Admin Module</a:t>
            </a:r>
          </a:p>
          <a:p>
            <a:r>
              <a:rPr lang="en-US" sz="500" b="1" dirty="0">
                <a:solidFill>
                  <a:schemeClr val="bg2"/>
                </a:solidFill>
                <a:latin typeface="Maiandra GD" panose="020E0502030308020204" pitchFamily="34" charset="0"/>
              </a:rPr>
              <a:t>- Login (Web &amp; App)</a:t>
            </a:r>
          </a:p>
          <a:p>
            <a:r>
              <a:rPr lang="en-US" sz="500" b="1" dirty="0">
                <a:solidFill>
                  <a:schemeClr val="bg2"/>
                </a:solidFill>
                <a:latin typeface="Maiandra GD" panose="020E0502030308020204" pitchFamily="34" charset="0"/>
              </a:rPr>
              <a:t>- Reset Password (Web &amp; App)</a:t>
            </a:r>
          </a:p>
          <a:p>
            <a:r>
              <a:rPr lang="en-US" sz="500" b="1" dirty="0">
                <a:solidFill>
                  <a:schemeClr val="bg2"/>
                </a:solidFill>
                <a:latin typeface="Maiandra GD" panose="020E0502030308020204" pitchFamily="34" charset="0"/>
              </a:rPr>
              <a:t>- Access Control</a:t>
            </a:r>
          </a:p>
          <a:p>
            <a:r>
              <a:rPr lang="en-US" sz="500" b="1" dirty="0">
                <a:solidFill>
                  <a:schemeClr val="bg2"/>
                </a:solidFill>
                <a:latin typeface="Maiandra GD" panose="020E0502030308020204" pitchFamily="34" charset="0"/>
              </a:rPr>
              <a:t>- User Management </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Tutor Account Module</a:t>
            </a:r>
          </a:p>
          <a:p>
            <a:r>
              <a:rPr lang="en-US" sz="500" b="1" dirty="0">
                <a:solidFill>
                  <a:schemeClr val="bg2"/>
                </a:solidFill>
                <a:latin typeface="Maiandra GD" panose="020E0502030308020204" pitchFamily="34" charset="0"/>
              </a:rPr>
              <a:t>- Creation of Tutors</a:t>
            </a:r>
          </a:p>
          <a:p>
            <a:r>
              <a:rPr lang="en-US" sz="500" b="1" dirty="0">
                <a:solidFill>
                  <a:schemeClr val="bg2"/>
                </a:solidFill>
                <a:latin typeface="Maiandra GD" panose="020E0502030308020204" pitchFamily="34" charset="0"/>
              </a:rPr>
              <a:t>- Retrieve Tutors</a:t>
            </a:r>
          </a:p>
          <a:p>
            <a:r>
              <a:rPr lang="en-US" sz="500" b="1" dirty="0">
                <a:solidFill>
                  <a:schemeClr val="bg2"/>
                </a:solidFill>
                <a:latin typeface="Maiandra GD" panose="020E0502030308020204" pitchFamily="34" charset="0"/>
              </a:rPr>
              <a:t>- Update Tutors</a:t>
            </a:r>
          </a:p>
          <a:p>
            <a:r>
              <a:rPr lang="en-US" sz="500" b="1" dirty="0">
                <a:solidFill>
                  <a:schemeClr val="bg2"/>
                </a:solidFill>
                <a:latin typeface="Maiandra GD" panose="020E0502030308020204" pitchFamily="34" charset="0"/>
              </a:rPr>
              <a:t>- Delete Tutors</a:t>
            </a:r>
          </a:p>
          <a:p>
            <a:pPr marL="171450" indent="-171450">
              <a:buFontTx/>
              <a:buChar char="-"/>
            </a:pPr>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Student Management Module</a:t>
            </a:r>
          </a:p>
          <a:p>
            <a:r>
              <a:rPr lang="en-US" sz="500" b="1" dirty="0">
                <a:solidFill>
                  <a:schemeClr val="bg2"/>
                </a:solidFill>
                <a:latin typeface="Maiandra GD" panose="020E0502030308020204" pitchFamily="34" charset="0"/>
              </a:rPr>
              <a:t>- Sign Ups</a:t>
            </a:r>
          </a:p>
          <a:p>
            <a:r>
              <a:rPr lang="en-US" sz="500" b="1" dirty="0">
                <a:solidFill>
                  <a:schemeClr val="bg2"/>
                </a:solidFill>
                <a:latin typeface="Maiandra GD" panose="020E0502030308020204" pitchFamily="34" charset="0"/>
              </a:rPr>
              <a:t>- Retrieve Students</a:t>
            </a:r>
          </a:p>
          <a:p>
            <a:r>
              <a:rPr lang="en-US" sz="500" b="1" dirty="0">
                <a:solidFill>
                  <a:schemeClr val="bg2"/>
                </a:solidFill>
                <a:latin typeface="Maiandra GD" panose="020E0502030308020204" pitchFamily="34" charset="0"/>
              </a:rPr>
              <a:t>- Update Students</a:t>
            </a:r>
          </a:p>
          <a:p>
            <a:r>
              <a:rPr lang="en-US" sz="500" b="1" dirty="0">
                <a:solidFill>
                  <a:schemeClr val="bg2"/>
                </a:solidFill>
                <a:latin typeface="Maiandra GD" panose="020E0502030308020204" pitchFamily="34" charset="0"/>
              </a:rPr>
              <a:t>- Delete Students</a:t>
            </a:r>
          </a:p>
        </p:txBody>
      </p:sp>
      <p:cxnSp>
        <p:nvCxnSpPr>
          <p:cNvPr id="91" name="OTLSHAPE_T_7773177036fc4cf59bd0d5652def1445_LeftVerticalConnector1">
            <a:extLst>
              <a:ext uri="{FF2B5EF4-FFF2-40B4-BE49-F238E27FC236}">
                <a16:creationId xmlns:a16="http://schemas.microsoft.com/office/drawing/2014/main" id="{71BB94CE-5B0D-4B61-B908-728A97AB7B40}"/>
              </a:ext>
            </a:extLst>
          </p:cNvPr>
          <p:cNvCxnSpPr>
            <a:cxnSpLocks/>
          </p:cNvCxnSpPr>
          <p:nvPr>
            <p:custDataLst>
              <p:tags r:id="rId17"/>
            </p:custDataLst>
          </p:nvPr>
        </p:nvCxnSpPr>
        <p:spPr>
          <a:xfrm flipV="1">
            <a:off x="2084444" y="2995186"/>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F2DA5CFE-3707-4965-ACF9-EBA748316EB4}"/>
              </a:ext>
            </a:extLst>
          </p:cNvPr>
          <p:cNvSpPr txBox="1"/>
          <p:nvPr/>
        </p:nvSpPr>
        <p:spPr>
          <a:xfrm>
            <a:off x="1811417" y="3716117"/>
            <a:ext cx="693282" cy="1785104"/>
          </a:xfrm>
          <a:prstGeom prst="rect">
            <a:avLst/>
          </a:prstGeom>
          <a:noFill/>
        </p:spPr>
        <p:txBody>
          <a:bodyPr wrap="square" rtlCol="0">
            <a:spAutoFit/>
          </a:bodyPr>
          <a:lstStyle/>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Grade Module</a:t>
            </a:r>
          </a:p>
          <a:p>
            <a:r>
              <a:rPr lang="en-US" sz="500" b="1" dirty="0">
                <a:solidFill>
                  <a:schemeClr val="bg2"/>
                </a:solidFill>
                <a:latin typeface="Maiandra GD" panose="020E0502030308020204" pitchFamily="34" charset="0"/>
              </a:rPr>
              <a:t>- Creation of School Grades upon Sign Ups</a:t>
            </a:r>
            <a:endParaRPr lang="en-US" sz="500" b="1" u="sng"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Update Registered Subjects Grade (Tuition) </a:t>
            </a:r>
          </a:p>
          <a:p>
            <a:r>
              <a:rPr lang="en-US" sz="500" b="1" dirty="0">
                <a:solidFill>
                  <a:schemeClr val="bg2"/>
                </a:solidFill>
                <a:latin typeface="Maiandra GD" panose="020E0502030308020204" pitchFamily="34" charset="0"/>
              </a:rPr>
              <a:t>- Viewing Grades</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Classes Module</a:t>
            </a:r>
          </a:p>
          <a:p>
            <a:r>
              <a:rPr lang="en-US" sz="500" b="1" dirty="0">
                <a:solidFill>
                  <a:schemeClr val="bg2"/>
                </a:solidFill>
                <a:latin typeface="Maiandra GD" panose="020E0502030308020204" pitchFamily="34" charset="0"/>
              </a:rPr>
              <a:t>- Creation of Class Entity</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Schedule Module </a:t>
            </a:r>
          </a:p>
          <a:p>
            <a:r>
              <a:rPr lang="en-US" sz="500" b="1" dirty="0">
                <a:solidFill>
                  <a:schemeClr val="bg2"/>
                </a:solidFill>
                <a:latin typeface="Maiandra GD" panose="020E0502030308020204" pitchFamily="34" charset="0"/>
              </a:rPr>
              <a:t>-Creation of Schedule</a:t>
            </a:r>
          </a:p>
          <a:p>
            <a:r>
              <a:rPr lang="en-US" sz="500" b="1" dirty="0">
                <a:solidFill>
                  <a:schemeClr val="bg2"/>
                </a:solidFill>
                <a:latin typeface="Maiandra GD" panose="020E0502030308020204" pitchFamily="34" charset="0"/>
              </a:rPr>
              <a:t>- Updating Schedule</a:t>
            </a:r>
          </a:p>
          <a:p>
            <a:endParaRPr lang="en-US" sz="500" b="1" u="sng" dirty="0">
              <a:solidFill>
                <a:schemeClr val="bg2"/>
              </a:solidFill>
              <a:latin typeface="Maiandra GD" panose="020E0502030308020204" pitchFamily="34" charset="0"/>
            </a:endParaRPr>
          </a:p>
          <a:p>
            <a:endParaRPr lang="en-US" sz="500" b="1" u="sng" dirty="0">
              <a:solidFill>
                <a:schemeClr val="bg2"/>
              </a:solidFill>
              <a:latin typeface="Maiandra GD" panose="020E0502030308020204" pitchFamily="34" charset="0"/>
            </a:endParaRPr>
          </a:p>
        </p:txBody>
      </p:sp>
      <p:sp>
        <p:nvSpPr>
          <p:cNvPr id="97" name="OTLSHAPE_T_7773177036fc4cf59bd0d5652def1445_Shape">
            <a:extLst>
              <a:ext uri="{FF2B5EF4-FFF2-40B4-BE49-F238E27FC236}">
                <a16:creationId xmlns:a16="http://schemas.microsoft.com/office/drawing/2014/main" id="{08BBE2DB-00EA-4608-BC27-A373EBBE6349}"/>
              </a:ext>
            </a:extLst>
          </p:cNvPr>
          <p:cNvSpPr/>
          <p:nvPr>
            <p:custDataLst>
              <p:tags r:id="rId18"/>
            </p:custDataLst>
          </p:nvPr>
        </p:nvSpPr>
        <p:spPr>
          <a:xfrm>
            <a:off x="2331472" y="3290609"/>
            <a:ext cx="523274" cy="25509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4 Aug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18 Aug</a:t>
            </a:r>
          </a:p>
        </p:txBody>
      </p:sp>
      <p:cxnSp>
        <p:nvCxnSpPr>
          <p:cNvPr id="98" name="OTLSHAPE_T_7773177036fc4cf59bd0d5652def1445_LeftVerticalConnector1">
            <a:extLst>
              <a:ext uri="{FF2B5EF4-FFF2-40B4-BE49-F238E27FC236}">
                <a16:creationId xmlns:a16="http://schemas.microsoft.com/office/drawing/2014/main" id="{B16E339C-0C6A-4503-B5FC-A5A5F70D8269}"/>
              </a:ext>
            </a:extLst>
          </p:cNvPr>
          <p:cNvCxnSpPr>
            <a:cxnSpLocks/>
            <a:stCxn id="97" idx="0"/>
          </p:cNvCxnSpPr>
          <p:nvPr>
            <p:custDataLst>
              <p:tags r:id="rId19"/>
            </p:custDataLst>
          </p:nvPr>
        </p:nvCxnSpPr>
        <p:spPr>
          <a:xfrm flipV="1">
            <a:off x="2593109" y="2987413"/>
            <a:ext cx="7379" cy="30319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D0DFC42-ED7E-4A35-8AC5-FE5E2E86369F}"/>
              </a:ext>
            </a:extLst>
          </p:cNvPr>
          <p:cNvSpPr txBox="1"/>
          <p:nvPr/>
        </p:nvSpPr>
        <p:spPr>
          <a:xfrm>
            <a:off x="2309350" y="3527786"/>
            <a:ext cx="671668" cy="116955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Acceptance </a:t>
            </a:r>
          </a:p>
          <a:p>
            <a:r>
              <a:rPr lang="en-US" sz="500" b="1" dirty="0">
                <a:solidFill>
                  <a:schemeClr val="bg2"/>
                </a:solidFill>
                <a:latin typeface="Maiandra GD" panose="020E0502030308020204" pitchFamily="34" charset="0"/>
              </a:rPr>
              <a:t>   Preparation</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Schedule Module </a:t>
            </a:r>
          </a:p>
          <a:p>
            <a:r>
              <a:rPr lang="en-US" sz="500" b="1" dirty="0">
                <a:solidFill>
                  <a:schemeClr val="bg2"/>
                </a:solidFill>
                <a:latin typeface="Maiandra GD" panose="020E0502030308020204" pitchFamily="34" charset="0"/>
              </a:rPr>
              <a:t>-View Schedule</a:t>
            </a:r>
          </a:p>
          <a:p>
            <a:r>
              <a:rPr lang="en-US" sz="500" b="1" dirty="0">
                <a:solidFill>
                  <a:schemeClr val="bg2"/>
                </a:solidFill>
                <a:latin typeface="Maiandra GD" panose="020E0502030308020204" pitchFamily="34" charset="0"/>
              </a:rPr>
              <a:t>- Updating Schedule</a:t>
            </a:r>
          </a:p>
          <a:p>
            <a:r>
              <a:rPr lang="en-US" sz="500" b="1" dirty="0">
                <a:solidFill>
                  <a:schemeClr val="bg2"/>
                </a:solidFill>
                <a:latin typeface="Maiandra GD" panose="020E0502030308020204" pitchFamily="34" charset="0"/>
              </a:rPr>
              <a:t>- Push Notification for Tutors before Classes using </a:t>
            </a:r>
            <a:r>
              <a:rPr lang="en-US" sz="500" b="1" dirty="0" err="1">
                <a:solidFill>
                  <a:schemeClr val="bg2"/>
                </a:solidFill>
                <a:latin typeface="Maiandra GD" panose="020E0502030308020204" pitchFamily="34" charset="0"/>
              </a:rPr>
              <a:t>OneSignal</a:t>
            </a:r>
            <a:endParaRPr lang="en-US" sz="500" b="1" dirty="0">
              <a:solidFill>
                <a:schemeClr val="bg2"/>
              </a:solidFill>
              <a:latin typeface="Maiandra GD" panose="020E0502030308020204" pitchFamily="34" charset="0"/>
            </a:endParaRPr>
          </a:p>
          <a:p>
            <a:pPr marL="171450" indent="-171450">
              <a:buFontTx/>
              <a:buChar char="-"/>
            </a:pPr>
            <a:endParaRPr lang="en-US" sz="500" b="1" dirty="0">
              <a:solidFill>
                <a:schemeClr val="bg2"/>
              </a:solidFill>
              <a:latin typeface="Maiandra GD" panose="020E0502030308020204" pitchFamily="34" charset="0"/>
            </a:endParaRPr>
          </a:p>
          <a:p>
            <a:endParaRPr lang="en-US" sz="500" b="1" dirty="0">
              <a:solidFill>
                <a:schemeClr val="bg2"/>
              </a:solidFill>
              <a:latin typeface="Maiandra GD" panose="020E0502030308020204" pitchFamily="34" charset="0"/>
            </a:endParaRPr>
          </a:p>
        </p:txBody>
      </p:sp>
      <p:sp>
        <p:nvSpPr>
          <p:cNvPr id="101" name="OTLSHAPE_T_7773177036fc4cf59bd0d5652def1445_Shape">
            <a:extLst>
              <a:ext uri="{FF2B5EF4-FFF2-40B4-BE49-F238E27FC236}">
                <a16:creationId xmlns:a16="http://schemas.microsoft.com/office/drawing/2014/main" id="{E9126D42-0192-41B8-8E21-C264DDD8AFE1}"/>
              </a:ext>
            </a:extLst>
          </p:cNvPr>
          <p:cNvSpPr/>
          <p:nvPr>
            <p:custDataLst>
              <p:tags r:id="rId20"/>
            </p:custDataLst>
          </p:nvPr>
        </p:nvSpPr>
        <p:spPr>
          <a:xfrm>
            <a:off x="2890967" y="3553007"/>
            <a:ext cx="538033"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19 Aug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 Sep</a:t>
            </a:r>
          </a:p>
        </p:txBody>
      </p:sp>
      <p:cxnSp>
        <p:nvCxnSpPr>
          <p:cNvPr id="102" name="OTLSHAPE_T_7773177036fc4cf59bd0d5652def1445_LeftVerticalConnector1">
            <a:extLst>
              <a:ext uri="{FF2B5EF4-FFF2-40B4-BE49-F238E27FC236}">
                <a16:creationId xmlns:a16="http://schemas.microsoft.com/office/drawing/2014/main" id="{13CE9531-FB5B-4885-8D92-BB94E7696ABC}"/>
              </a:ext>
            </a:extLst>
          </p:cNvPr>
          <p:cNvCxnSpPr>
            <a:cxnSpLocks/>
          </p:cNvCxnSpPr>
          <p:nvPr>
            <p:custDataLst>
              <p:tags r:id="rId21"/>
            </p:custDataLst>
          </p:nvPr>
        </p:nvCxnSpPr>
        <p:spPr>
          <a:xfrm flipV="1">
            <a:off x="3136141" y="2993371"/>
            <a:ext cx="0" cy="57708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34555724-4750-4780-8E20-F933C1813D3F}"/>
              </a:ext>
            </a:extLst>
          </p:cNvPr>
          <p:cNvSpPr txBox="1"/>
          <p:nvPr/>
        </p:nvSpPr>
        <p:spPr>
          <a:xfrm>
            <a:off x="2830348" y="3804835"/>
            <a:ext cx="659270" cy="630942"/>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Financial Report Module</a:t>
            </a:r>
          </a:p>
          <a:p>
            <a:r>
              <a:rPr lang="en-US" sz="500" b="1" dirty="0">
                <a:solidFill>
                  <a:schemeClr val="bg2"/>
                </a:solidFill>
                <a:latin typeface="Maiandra GD" panose="020E0502030308020204" pitchFamily="34" charset="0"/>
              </a:rPr>
              <a:t>- Writing Reports using format given by sponsor</a:t>
            </a:r>
          </a:p>
          <a:p>
            <a:r>
              <a:rPr lang="en-US" sz="500" b="1" dirty="0">
                <a:solidFill>
                  <a:schemeClr val="bg2"/>
                </a:solidFill>
                <a:latin typeface="Maiandra GD" panose="020E0502030308020204" pitchFamily="34" charset="0"/>
              </a:rPr>
              <a:t>- Updating Financial Report</a:t>
            </a:r>
          </a:p>
        </p:txBody>
      </p:sp>
      <p:sp>
        <p:nvSpPr>
          <p:cNvPr id="105" name="OTLSHAPE_T_7773177036fc4cf59bd0d5652def1445_Shape">
            <a:extLst>
              <a:ext uri="{FF2B5EF4-FFF2-40B4-BE49-F238E27FC236}">
                <a16:creationId xmlns:a16="http://schemas.microsoft.com/office/drawing/2014/main" id="{24D40D07-6CDA-48C1-B3AB-17FAC619792C}"/>
              </a:ext>
            </a:extLst>
          </p:cNvPr>
          <p:cNvSpPr/>
          <p:nvPr>
            <p:custDataLst>
              <p:tags r:id="rId22"/>
            </p:custDataLst>
          </p:nvPr>
        </p:nvSpPr>
        <p:spPr>
          <a:xfrm>
            <a:off x="3411968" y="3293122"/>
            <a:ext cx="538033" cy="259884"/>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3 Sep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17 Sep</a:t>
            </a:r>
          </a:p>
        </p:txBody>
      </p:sp>
      <p:cxnSp>
        <p:nvCxnSpPr>
          <p:cNvPr id="106" name="OTLSHAPE_T_7773177036fc4cf59bd0d5652def1445_LeftVerticalConnector1">
            <a:extLst>
              <a:ext uri="{FF2B5EF4-FFF2-40B4-BE49-F238E27FC236}">
                <a16:creationId xmlns:a16="http://schemas.microsoft.com/office/drawing/2014/main" id="{BCF4E1F5-C17C-48AC-B20B-8FF51F6C0FAF}"/>
              </a:ext>
            </a:extLst>
          </p:cNvPr>
          <p:cNvCxnSpPr>
            <a:cxnSpLocks/>
            <a:stCxn id="105" idx="0"/>
          </p:cNvCxnSpPr>
          <p:nvPr>
            <p:custDataLst>
              <p:tags r:id="rId23"/>
            </p:custDataLst>
          </p:nvPr>
        </p:nvCxnSpPr>
        <p:spPr>
          <a:xfrm flipV="1">
            <a:off x="3680985"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F98F5C3-3D52-4138-A153-DED0B2D9EA46}"/>
              </a:ext>
            </a:extLst>
          </p:cNvPr>
          <p:cNvSpPr txBox="1"/>
          <p:nvPr/>
        </p:nvSpPr>
        <p:spPr>
          <a:xfrm>
            <a:off x="3396771" y="3532658"/>
            <a:ext cx="650016" cy="1400383"/>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Search Module</a:t>
            </a:r>
          </a:p>
          <a:p>
            <a:r>
              <a:rPr lang="en-US" sz="500" b="1" dirty="0">
                <a:solidFill>
                  <a:schemeClr val="bg2"/>
                </a:solidFill>
                <a:latin typeface="Maiandra GD" panose="020E0502030308020204" pitchFamily="34" charset="0"/>
              </a:rPr>
              <a:t>Search Students</a:t>
            </a:r>
          </a:p>
          <a:p>
            <a:r>
              <a:rPr lang="en-US" sz="500" b="1" dirty="0">
                <a:solidFill>
                  <a:schemeClr val="bg2"/>
                </a:solidFill>
                <a:latin typeface="Maiandra GD" panose="020E0502030308020204" pitchFamily="34" charset="0"/>
              </a:rPr>
              <a:t>Search Tutors</a:t>
            </a:r>
          </a:p>
          <a:p>
            <a:r>
              <a:rPr lang="en-US" sz="500" b="1" dirty="0">
                <a:solidFill>
                  <a:schemeClr val="bg2"/>
                </a:solidFill>
                <a:latin typeface="Maiandra GD" panose="020E0502030308020204" pitchFamily="34" charset="0"/>
              </a:rPr>
              <a:t>Search Reports</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Financial Report Module</a:t>
            </a:r>
          </a:p>
          <a:p>
            <a:r>
              <a:rPr lang="en-US" sz="500" b="1" dirty="0">
                <a:solidFill>
                  <a:schemeClr val="bg2"/>
                </a:solidFill>
                <a:latin typeface="Maiandra GD" panose="020E0502030308020204" pitchFamily="34" charset="0"/>
              </a:rPr>
              <a:t>- Calculation (Expense, Revenue, Profit) </a:t>
            </a:r>
          </a:p>
          <a:p>
            <a:r>
              <a:rPr lang="en-US" sz="500" b="1" dirty="0">
                <a:solidFill>
                  <a:schemeClr val="bg2"/>
                </a:solidFill>
                <a:latin typeface="Maiandra GD" panose="020E0502030308020204" pitchFamily="34" charset="0"/>
              </a:rPr>
              <a:t>- Exporting Reports (csv format) </a:t>
            </a:r>
          </a:p>
          <a:p>
            <a:r>
              <a:rPr lang="en-US" sz="500" b="1" dirty="0">
                <a:solidFill>
                  <a:schemeClr val="bg2"/>
                </a:solidFill>
                <a:latin typeface="Maiandra GD" panose="020E0502030308020204" pitchFamily="34" charset="0"/>
              </a:rPr>
              <a:t>- Viewing Report</a:t>
            </a:r>
          </a:p>
          <a:p>
            <a:endParaRPr lang="en-US" sz="500" b="1" dirty="0">
              <a:solidFill>
                <a:schemeClr val="bg2"/>
              </a:solidFill>
              <a:latin typeface="Maiandra GD" panose="020E0502030308020204" pitchFamily="34" charset="0"/>
            </a:endParaRPr>
          </a:p>
          <a:p>
            <a:endParaRPr lang="en-US" sz="500" b="1" dirty="0">
              <a:solidFill>
                <a:schemeClr val="bg2"/>
              </a:solidFill>
              <a:latin typeface="Maiandra GD" panose="020E0502030308020204" pitchFamily="34" charset="0"/>
            </a:endParaRPr>
          </a:p>
        </p:txBody>
      </p:sp>
      <p:sp>
        <p:nvSpPr>
          <p:cNvPr id="109" name="OTLSHAPE_T_7773177036fc4cf59bd0d5652def1445_Shape">
            <a:extLst>
              <a:ext uri="{FF2B5EF4-FFF2-40B4-BE49-F238E27FC236}">
                <a16:creationId xmlns:a16="http://schemas.microsoft.com/office/drawing/2014/main" id="{40AC039C-2810-4140-AFED-8D22474B6B86}"/>
              </a:ext>
            </a:extLst>
          </p:cNvPr>
          <p:cNvSpPr/>
          <p:nvPr>
            <p:custDataLst>
              <p:tags r:id="rId24"/>
            </p:custDataLst>
          </p:nvPr>
        </p:nvSpPr>
        <p:spPr>
          <a:xfrm>
            <a:off x="3949869" y="3547745"/>
            <a:ext cx="538033" cy="252007"/>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18 Sep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 Oct</a:t>
            </a:r>
          </a:p>
        </p:txBody>
      </p:sp>
      <p:cxnSp>
        <p:nvCxnSpPr>
          <p:cNvPr id="110" name="OTLSHAPE_T_7773177036fc4cf59bd0d5652def1445_LeftVerticalConnector1">
            <a:extLst>
              <a:ext uri="{FF2B5EF4-FFF2-40B4-BE49-F238E27FC236}">
                <a16:creationId xmlns:a16="http://schemas.microsoft.com/office/drawing/2014/main" id="{5537BB97-30AF-4C44-9B9B-0A77D45ED248}"/>
              </a:ext>
            </a:extLst>
          </p:cNvPr>
          <p:cNvCxnSpPr>
            <a:cxnSpLocks/>
            <a:stCxn id="109" idx="0"/>
          </p:cNvCxnSpPr>
          <p:nvPr>
            <p:custDataLst>
              <p:tags r:id="rId25"/>
            </p:custDataLst>
          </p:nvPr>
        </p:nvCxnSpPr>
        <p:spPr>
          <a:xfrm flipV="1">
            <a:off x="4218886" y="2991787"/>
            <a:ext cx="0" cy="55595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370276A-89D7-4B34-B524-1A1689839DA6}"/>
              </a:ext>
            </a:extLst>
          </p:cNvPr>
          <p:cNvSpPr txBox="1"/>
          <p:nvPr/>
        </p:nvSpPr>
        <p:spPr>
          <a:xfrm>
            <a:off x="3898008" y="3778164"/>
            <a:ext cx="702396" cy="1323439"/>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Financial Report Module</a:t>
            </a:r>
          </a:p>
          <a:p>
            <a:r>
              <a:rPr lang="en-US" sz="500" b="1" dirty="0">
                <a:solidFill>
                  <a:schemeClr val="bg2"/>
                </a:solidFill>
                <a:latin typeface="Maiandra GD" panose="020E0502030308020204" pitchFamily="34" charset="0"/>
              </a:rPr>
              <a:t>- Exporting Reports (csv format) </a:t>
            </a:r>
          </a:p>
          <a:p>
            <a:pPr marL="171450" indent="-171450">
              <a:buFontTx/>
              <a:buChar char="-"/>
            </a:pPr>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Attendance Module</a:t>
            </a:r>
          </a:p>
          <a:p>
            <a:r>
              <a:rPr lang="en-US" sz="500" b="1" dirty="0">
                <a:solidFill>
                  <a:schemeClr val="bg2"/>
                </a:solidFill>
                <a:latin typeface="Maiandra GD" panose="020E0502030308020204" pitchFamily="34" charset="0"/>
              </a:rPr>
              <a:t>- Push Notification for Tutors to take attendance using </a:t>
            </a:r>
            <a:r>
              <a:rPr lang="en-US" sz="500" b="1" dirty="0" err="1">
                <a:solidFill>
                  <a:schemeClr val="bg2"/>
                </a:solidFill>
                <a:latin typeface="Maiandra GD" panose="020E0502030308020204" pitchFamily="34" charset="0"/>
              </a:rPr>
              <a:t>OneSignal</a:t>
            </a:r>
            <a:endParaRPr lang="en-US" sz="500" b="1" dirty="0">
              <a:solidFill>
                <a:schemeClr val="bg2"/>
              </a:solidFill>
              <a:latin typeface="Maiandra GD" panose="020E0502030308020204" pitchFamily="34" charset="0"/>
            </a:endParaRPr>
          </a:p>
          <a:p>
            <a:pPr marL="171450" indent="-171450">
              <a:buFontTx/>
              <a:buChar char="-"/>
            </a:pP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Mid Term Preparation</a:t>
            </a:r>
          </a:p>
          <a:p>
            <a:endParaRPr lang="en-US" sz="500" b="1" dirty="0">
              <a:solidFill>
                <a:schemeClr val="bg2"/>
              </a:solidFill>
              <a:latin typeface="Maiandra GD" panose="020E0502030308020204" pitchFamily="34" charset="0"/>
            </a:endParaRPr>
          </a:p>
        </p:txBody>
      </p:sp>
      <p:sp>
        <p:nvSpPr>
          <p:cNvPr id="117" name="OTLSHAPE_T_7773177036fc4cf59bd0d5652def1445_Shape">
            <a:extLst>
              <a:ext uri="{FF2B5EF4-FFF2-40B4-BE49-F238E27FC236}">
                <a16:creationId xmlns:a16="http://schemas.microsoft.com/office/drawing/2014/main" id="{272DF4EA-1618-4033-9021-2B117A8B1F71}"/>
              </a:ext>
            </a:extLst>
          </p:cNvPr>
          <p:cNvSpPr/>
          <p:nvPr>
            <p:custDataLst>
              <p:tags r:id="rId26"/>
            </p:custDataLst>
          </p:nvPr>
        </p:nvSpPr>
        <p:spPr>
          <a:xfrm>
            <a:off x="4490993" y="3285773"/>
            <a:ext cx="538033" cy="267234"/>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3 Oct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17 Oct</a:t>
            </a:r>
          </a:p>
        </p:txBody>
      </p:sp>
      <p:cxnSp>
        <p:nvCxnSpPr>
          <p:cNvPr id="118" name="OTLSHAPE_T_7773177036fc4cf59bd0d5652def1445_LeftVerticalConnector1">
            <a:extLst>
              <a:ext uri="{FF2B5EF4-FFF2-40B4-BE49-F238E27FC236}">
                <a16:creationId xmlns:a16="http://schemas.microsoft.com/office/drawing/2014/main" id="{E446A1ED-6DB8-4612-8E3D-4A4F6B415763}"/>
              </a:ext>
            </a:extLst>
          </p:cNvPr>
          <p:cNvCxnSpPr>
            <a:cxnSpLocks/>
            <a:stCxn id="117" idx="0"/>
          </p:cNvCxnSpPr>
          <p:nvPr>
            <p:custDataLst>
              <p:tags r:id="rId27"/>
            </p:custDataLst>
          </p:nvPr>
        </p:nvCxnSpPr>
        <p:spPr>
          <a:xfrm flipV="1">
            <a:off x="4760010" y="2997803"/>
            <a:ext cx="0" cy="28797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2ABEB62-F928-44E0-B272-93CD0DDE8F18}"/>
              </a:ext>
            </a:extLst>
          </p:cNvPr>
          <p:cNvSpPr txBox="1"/>
          <p:nvPr/>
        </p:nvSpPr>
        <p:spPr>
          <a:xfrm>
            <a:off x="4433056" y="3510930"/>
            <a:ext cx="694459" cy="1246495"/>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Payment Module</a:t>
            </a: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SMS Reminder before payment date using </a:t>
            </a:r>
            <a:r>
              <a:rPr lang="en-US" sz="500" b="1" dirty="0" err="1">
                <a:solidFill>
                  <a:schemeClr val="bg2"/>
                </a:solidFill>
                <a:latin typeface="Maiandra GD" panose="020E0502030308020204" pitchFamily="34" charset="0"/>
              </a:rPr>
              <a:t>Twiio</a:t>
            </a: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SMS Reminder for Late Payment using </a:t>
            </a:r>
            <a:r>
              <a:rPr lang="en-US" sz="500" b="1" dirty="0" err="1">
                <a:solidFill>
                  <a:schemeClr val="bg2"/>
                </a:solidFill>
                <a:latin typeface="Maiandra GD" panose="020E0502030308020204" pitchFamily="34" charset="0"/>
              </a:rPr>
              <a:t>Twiio</a:t>
            </a:r>
            <a:endParaRPr lang="en-US" sz="500" b="1" dirty="0">
              <a:solidFill>
                <a:schemeClr val="bg2"/>
              </a:solidFill>
              <a:latin typeface="Maiandra GD" panose="020E0502030308020204" pitchFamily="34" charset="0"/>
            </a:endParaRPr>
          </a:p>
          <a:p>
            <a:pPr marL="171450" indent="-171450">
              <a:buFontTx/>
              <a:buChar char="-"/>
            </a:pPr>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Attendance Module</a:t>
            </a:r>
          </a:p>
          <a:p>
            <a:r>
              <a:rPr lang="en-US" sz="500" b="1" dirty="0">
                <a:solidFill>
                  <a:schemeClr val="bg2"/>
                </a:solidFill>
                <a:latin typeface="Maiandra GD" panose="020E0502030308020204" pitchFamily="34" charset="0"/>
              </a:rPr>
              <a:t>- Taking Attendance for both Students and Tutors</a:t>
            </a:r>
          </a:p>
          <a:p>
            <a:pPr marL="171450" indent="-171450">
              <a:buFontTx/>
              <a:buChar char="-"/>
            </a:pPr>
            <a:endParaRPr lang="en-US" sz="500" b="1" dirty="0">
              <a:solidFill>
                <a:schemeClr val="bg2"/>
              </a:solidFill>
              <a:latin typeface="Maiandra GD" panose="020E0502030308020204" pitchFamily="34" charset="0"/>
            </a:endParaRPr>
          </a:p>
        </p:txBody>
      </p:sp>
      <p:sp>
        <p:nvSpPr>
          <p:cNvPr id="121" name="OTLSHAPE_T_7773177036fc4cf59bd0d5652def1445_Shape">
            <a:extLst>
              <a:ext uri="{FF2B5EF4-FFF2-40B4-BE49-F238E27FC236}">
                <a16:creationId xmlns:a16="http://schemas.microsoft.com/office/drawing/2014/main" id="{E8E5B0BC-A670-4D31-A69E-96F0EA6DCBBC}"/>
              </a:ext>
            </a:extLst>
          </p:cNvPr>
          <p:cNvSpPr/>
          <p:nvPr>
            <p:custDataLst>
              <p:tags r:id="rId28"/>
            </p:custDataLst>
          </p:nvPr>
        </p:nvSpPr>
        <p:spPr>
          <a:xfrm>
            <a:off x="5030489" y="3545700"/>
            <a:ext cx="538033" cy="251796"/>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18 Oct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 Nov</a:t>
            </a:r>
          </a:p>
        </p:txBody>
      </p:sp>
      <p:cxnSp>
        <p:nvCxnSpPr>
          <p:cNvPr id="122" name="OTLSHAPE_T_7773177036fc4cf59bd0d5652def1445_LeftVerticalConnector1">
            <a:extLst>
              <a:ext uri="{FF2B5EF4-FFF2-40B4-BE49-F238E27FC236}">
                <a16:creationId xmlns:a16="http://schemas.microsoft.com/office/drawing/2014/main" id="{B325355D-9EF7-4292-B550-F861C97B7BE8}"/>
              </a:ext>
            </a:extLst>
          </p:cNvPr>
          <p:cNvCxnSpPr>
            <a:cxnSpLocks/>
            <a:stCxn id="121" idx="0"/>
          </p:cNvCxnSpPr>
          <p:nvPr>
            <p:custDataLst>
              <p:tags r:id="rId29"/>
            </p:custDataLst>
          </p:nvPr>
        </p:nvCxnSpPr>
        <p:spPr>
          <a:xfrm flipV="1">
            <a:off x="5299506" y="3000580"/>
            <a:ext cx="0" cy="54512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D13E705-EC0A-47CC-BAEC-855ADCD951B0}"/>
              </a:ext>
            </a:extLst>
          </p:cNvPr>
          <p:cNvSpPr txBox="1"/>
          <p:nvPr/>
        </p:nvSpPr>
        <p:spPr>
          <a:xfrm>
            <a:off x="5048005" y="3812075"/>
            <a:ext cx="592721" cy="1400383"/>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Poster Preparation</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Payment Module</a:t>
            </a: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Payment Tracking</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Receipts Module</a:t>
            </a:r>
          </a:p>
          <a:p>
            <a:r>
              <a:rPr lang="en-US" sz="500" b="1" dirty="0">
                <a:solidFill>
                  <a:schemeClr val="bg2"/>
                </a:solidFill>
                <a:latin typeface="Maiandra GD" panose="020E0502030308020204" pitchFamily="34" charset="0"/>
              </a:rPr>
              <a:t>- </a:t>
            </a:r>
            <a:r>
              <a:rPr lang="en-US" sz="500" b="1" dirty="0" err="1">
                <a:solidFill>
                  <a:schemeClr val="bg2"/>
                </a:solidFill>
                <a:latin typeface="Maiandra GD" panose="020E0502030308020204" pitchFamily="34" charset="0"/>
              </a:rPr>
              <a:t>Payslip</a:t>
            </a:r>
            <a:r>
              <a:rPr lang="en-US" sz="500" b="1" dirty="0">
                <a:solidFill>
                  <a:schemeClr val="bg2"/>
                </a:solidFill>
                <a:latin typeface="Maiandra GD" panose="020E0502030308020204" pitchFamily="34" charset="0"/>
              </a:rPr>
              <a:t> for tutors (pdf)</a:t>
            </a:r>
          </a:p>
          <a:p>
            <a:r>
              <a:rPr lang="en-US" sz="500" b="1" dirty="0">
                <a:solidFill>
                  <a:schemeClr val="bg2"/>
                </a:solidFill>
                <a:latin typeface="Maiandra GD" panose="020E0502030308020204" pitchFamily="34" charset="0"/>
              </a:rPr>
              <a:t>- Invoice to parents after payment (pdf)</a:t>
            </a:r>
          </a:p>
          <a:p>
            <a:endParaRPr lang="en-US" sz="500" b="1" dirty="0">
              <a:solidFill>
                <a:schemeClr val="bg2"/>
              </a:solidFill>
              <a:latin typeface="Maiandra GD" panose="020E0502030308020204" pitchFamily="34" charset="0"/>
            </a:endParaRPr>
          </a:p>
          <a:p>
            <a:endParaRPr lang="en-US" sz="500" b="1" dirty="0">
              <a:solidFill>
                <a:schemeClr val="bg2"/>
              </a:solidFill>
              <a:latin typeface="Maiandra GD" panose="020E0502030308020204" pitchFamily="34" charset="0"/>
            </a:endParaRPr>
          </a:p>
        </p:txBody>
      </p:sp>
      <p:sp>
        <p:nvSpPr>
          <p:cNvPr id="126" name="OTLSHAPE_T_7773177036fc4cf59bd0d5652def1445_Shape">
            <a:extLst>
              <a:ext uri="{FF2B5EF4-FFF2-40B4-BE49-F238E27FC236}">
                <a16:creationId xmlns:a16="http://schemas.microsoft.com/office/drawing/2014/main" id="{A79ECAB9-AC16-48A7-88FF-7217F2E21524}"/>
              </a:ext>
            </a:extLst>
          </p:cNvPr>
          <p:cNvSpPr/>
          <p:nvPr>
            <p:custDataLst>
              <p:tags r:id="rId30"/>
            </p:custDataLst>
          </p:nvPr>
        </p:nvSpPr>
        <p:spPr>
          <a:xfrm>
            <a:off x="5569984" y="3293122"/>
            <a:ext cx="538033" cy="252577"/>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2 Nov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16 Nov</a:t>
            </a:r>
          </a:p>
        </p:txBody>
      </p:sp>
      <p:cxnSp>
        <p:nvCxnSpPr>
          <p:cNvPr id="127" name="OTLSHAPE_T_7773177036fc4cf59bd0d5652def1445_LeftVerticalConnector1">
            <a:extLst>
              <a:ext uri="{FF2B5EF4-FFF2-40B4-BE49-F238E27FC236}">
                <a16:creationId xmlns:a16="http://schemas.microsoft.com/office/drawing/2014/main" id="{774B00AA-0560-4097-8DE9-D12E1AA0DFB0}"/>
              </a:ext>
            </a:extLst>
          </p:cNvPr>
          <p:cNvCxnSpPr>
            <a:cxnSpLocks/>
            <a:stCxn id="126" idx="0"/>
          </p:cNvCxnSpPr>
          <p:nvPr>
            <p:custDataLst>
              <p:tags r:id="rId31"/>
            </p:custDataLst>
          </p:nvPr>
        </p:nvCxnSpPr>
        <p:spPr>
          <a:xfrm flipV="1">
            <a:off x="5839001"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6402493-05A1-44D0-B4DE-13DE2390C7B7}"/>
              </a:ext>
            </a:extLst>
          </p:cNvPr>
          <p:cNvSpPr txBox="1"/>
          <p:nvPr/>
        </p:nvSpPr>
        <p:spPr>
          <a:xfrm>
            <a:off x="5513784" y="3525236"/>
            <a:ext cx="652008" cy="938719"/>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Dashboard Module</a:t>
            </a:r>
          </a:p>
          <a:p>
            <a:r>
              <a:rPr lang="en-US" sz="500" b="1" dirty="0">
                <a:solidFill>
                  <a:schemeClr val="bg2"/>
                </a:solidFill>
                <a:latin typeface="Maiandra GD" panose="020E0502030308020204" pitchFamily="34" charset="0"/>
              </a:rPr>
              <a:t>- Financial Report Summary</a:t>
            </a:r>
          </a:p>
          <a:p>
            <a:r>
              <a:rPr lang="en-US" sz="500" b="1" dirty="0">
                <a:solidFill>
                  <a:schemeClr val="bg2"/>
                </a:solidFill>
                <a:latin typeface="Maiandra GD" panose="020E0502030308020204" pitchFamily="34" charset="0"/>
              </a:rPr>
              <a:t>- Overdue Payment</a:t>
            </a:r>
          </a:p>
          <a:p>
            <a:r>
              <a:rPr lang="en-US" sz="500" b="1" dirty="0">
                <a:solidFill>
                  <a:schemeClr val="bg2"/>
                </a:solidFill>
                <a:latin typeface="Maiandra GD" panose="020E0502030308020204" pitchFamily="34" charset="0"/>
              </a:rPr>
              <a:t>- Class Information</a:t>
            </a:r>
          </a:p>
          <a:p>
            <a:pPr marL="171450" indent="-171450">
              <a:buFontTx/>
              <a:buChar char="-"/>
            </a:pP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Final Preparation</a:t>
            </a:r>
          </a:p>
        </p:txBody>
      </p:sp>
      <p:sp>
        <p:nvSpPr>
          <p:cNvPr id="130" name="OTLSHAPE_T_7773177036fc4cf59bd0d5652def1445_Shape">
            <a:extLst>
              <a:ext uri="{FF2B5EF4-FFF2-40B4-BE49-F238E27FC236}">
                <a16:creationId xmlns:a16="http://schemas.microsoft.com/office/drawing/2014/main" id="{D17EEC95-ACE2-4BC6-B3DC-A2023004874B}"/>
              </a:ext>
            </a:extLst>
          </p:cNvPr>
          <p:cNvSpPr/>
          <p:nvPr>
            <p:custDataLst>
              <p:tags r:id="rId32"/>
            </p:custDataLst>
          </p:nvPr>
        </p:nvSpPr>
        <p:spPr>
          <a:xfrm>
            <a:off x="6114903" y="3523903"/>
            <a:ext cx="538033" cy="251796"/>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17 Nov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27 Nov</a:t>
            </a:r>
          </a:p>
        </p:txBody>
      </p:sp>
      <p:cxnSp>
        <p:nvCxnSpPr>
          <p:cNvPr id="131" name="OTLSHAPE_T_7773177036fc4cf59bd0d5652def1445_LeftVerticalConnector1">
            <a:extLst>
              <a:ext uri="{FF2B5EF4-FFF2-40B4-BE49-F238E27FC236}">
                <a16:creationId xmlns:a16="http://schemas.microsoft.com/office/drawing/2014/main" id="{8D5AAC35-DE46-4212-91D7-C22D7501DE7F}"/>
              </a:ext>
            </a:extLst>
          </p:cNvPr>
          <p:cNvCxnSpPr>
            <a:cxnSpLocks/>
            <a:stCxn id="130" idx="0"/>
          </p:cNvCxnSpPr>
          <p:nvPr>
            <p:custDataLst>
              <p:tags r:id="rId33"/>
            </p:custDataLst>
          </p:nvPr>
        </p:nvCxnSpPr>
        <p:spPr>
          <a:xfrm flipV="1">
            <a:off x="6383920" y="2993473"/>
            <a:ext cx="0" cy="53043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6AFAF4C0-F98C-496C-ABAB-E8DEFFFD2A28}"/>
              </a:ext>
            </a:extLst>
          </p:cNvPr>
          <p:cNvSpPr txBox="1"/>
          <p:nvPr/>
        </p:nvSpPr>
        <p:spPr>
          <a:xfrm>
            <a:off x="6108017" y="3756017"/>
            <a:ext cx="646937" cy="553998"/>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Final Preparation</a:t>
            </a:r>
          </a:p>
          <a:p>
            <a:pPr marL="171450" indent="-171450">
              <a:buFontTx/>
              <a:buChar char="-"/>
            </a:pP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UI Enhancement</a:t>
            </a:r>
          </a:p>
          <a:p>
            <a:pPr marL="171450" indent="-171450">
              <a:buFontTx/>
              <a:buChar char="-"/>
            </a:pPr>
            <a:endParaRPr lang="en-US" sz="500" b="1" dirty="0">
              <a:solidFill>
                <a:schemeClr val="bg2"/>
              </a:solidFill>
              <a:latin typeface="Maiandra GD" panose="020E0502030308020204" pitchFamily="34" charset="0"/>
            </a:endParaRPr>
          </a:p>
        </p:txBody>
      </p:sp>
      <p:cxnSp>
        <p:nvCxnSpPr>
          <p:cNvPr id="202" name="OTLSHAPE_M_c6c892620afd42aba44c1b51ae7d3a52_Connector1">
            <a:extLst>
              <a:ext uri="{FF2B5EF4-FFF2-40B4-BE49-F238E27FC236}">
                <a16:creationId xmlns:a16="http://schemas.microsoft.com/office/drawing/2014/main" id="{7C89990E-EBC3-49D9-8CA0-22451B80252A}"/>
              </a:ext>
            </a:extLst>
          </p:cNvPr>
          <p:cNvCxnSpPr>
            <a:cxnSpLocks/>
          </p:cNvCxnSpPr>
          <p:nvPr>
            <p:custDataLst>
              <p:tags r:id="rId34"/>
            </p:custDataLst>
          </p:nvPr>
        </p:nvCxnSpPr>
        <p:spPr>
          <a:xfrm>
            <a:off x="440249" y="2577022"/>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3" name="OTLSHAPE_M_c6c892620afd42aba44c1b51ae7d3a52_Date">
            <a:extLst>
              <a:ext uri="{FF2B5EF4-FFF2-40B4-BE49-F238E27FC236}">
                <a16:creationId xmlns:a16="http://schemas.microsoft.com/office/drawing/2014/main" id="{5E6FF4DE-11D2-4D49-8612-1A80FFE484E5}"/>
              </a:ext>
            </a:extLst>
          </p:cNvPr>
          <p:cNvSpPr txBox="1"/>
          <p:nvPr>
            <p:custDataLst>
              <p:tags r:id="rId35"/>
            </p:custDataLst>
          </p:nvPr>
        </p:nvSpPr>
        <p:spPr>
          <a:xfrm>
            <a:off x="296063" y="2392225"/>
            <a:ext cx="288371"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20 Jun</a:t>
            </a:r>
          </a:p>
        </p:txBody>
      </p:sp>
      <p:sp>
        <p:nvSpPr>
          <p:cNvPr id="204" name="OTLSHAPE_M_c6c892620afd42aba44c1b51ae7d3a52_Shape">
            <a:extLst>
              <a:ext uri="{FF2B5EF4-FFF2-40B4-BE49-F238E27FC236}">
                <a16:creationId xmlns:a16="http://schemas.microsoft.com/office/drawing/2014/main" id="{34E4C3CB-2745-466B-A2A4-23BB472830BC}"/>
              </a:ext>
            </a:extLst>
          </p:cNvPr>
          <p:cNvSpPr/>
          <p:nvPr>
            <p:custDataLst>
              <p:tags r:id="rId36"/>
            </p:custDataLst>
          </p:nvPr>
        </p:nvSpPr>
        <p:spPr>
          <a:xfrm>
            <a:off x="399061" y="2494940"/>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C20310D3-3C22-4051-B51F-D760FF260202}"/>
              </a:ext>
            </a:extLst>
          </p:cNvPr>
          <p:cNvSpPr/>
          <p:nvPr/>
        </p:nvSpPr>
        <p:spPr>
          <a:xfrm>
            <a:off x="205912" y="2177722"/>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Proposal Submission</a:t>
            </a:r>
          </a:p>
        </p:txBody>
      </p:sp>
      <p:cxnSp>
        <p:nvCxnSpPr>
          <p:cNvPr id="207" name="OTLSHAPE_M_c6c892620afd42aba44c1b51ae7d3a52_Connector1">
            <a:extLst>
              <a:ext uri="{FF2B5EF4-FFF2-40B4-BE49-F238E27FC236}">
                <a16:creationId xmlns:a16="http://schemas.microsoft.com/office/drawing/2014/main" id="{081670AB-23CF-4C72-ACE6-9D7290E9082F}"/>
              </a:ext>
            </a:extLst>
          </p:cNvPr>
          <p:cNvCxnSpPr>
            <a:cxnSpLocks/>
          </p:cNvCxnSpPr>
          <p:nvPr>
            <p:custDataLst>
              <p:tags r:id="rId37"/>
            </p:custDataLst>
          </p:nvPr>
        </p:nvCxnSpPr>
        <p:spPr>
          <a:xfrm>
            <a:off x="2872250" y="2575747"/>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OTLSHAPE_M_c6c892620afd42aba44c1b51ae7d3a52_Date">
            <a:extLst>
              <a:ext uri="{FF2B5EF4-FFF2-40B4-BE49-F238E27FC236}">
                <a16:creationId xmlns:a16="http://schemas.microsoft.com/office/drawing/2014/main" id="{3DC48411-A1AF-48B5-B72E-D0AE4785F839}"/>
              </a:ext>
            </a:extLst>
          </p:cNvPr>
          <p:cNvSpPr txBox="1"/>
          <p:nvPr>
            <p:custDataLst>
              <p:tags r:id="rId38"/>
            </p:custDataLst>
          </p:nvPr>
        </p:nvSpPr>
        <p:spPr>
          <a:xfrm>
            <a:off x="2629096" y="2390457"/>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16 Aug – 21 Aug</a:t>
            </a:r>
          </a:p>
        </p:txBody>
      </p:sp>
      <p:sp>
        <p:nvSpPr>
          <p:cNvPr id="209" name="OTLSHAPE_M_c6c892620afd42aba44c1b51ae7d3a52_Shape">
            <a:extLst>
              <a:ext uri="{FF2B5EF4-FFF2-40B4-BE49-F238E27FC236}">
                <a16:creationId xmlns:a16="http://schemas.microsoft.com/office/drawing/2014/main" id="{44671ACC-F30A-442E-98E9-76FBF35DEE22}"/>
              </a:ext>
            </a:extLst>
          </p:cNvPr>
          <p:cNvSpPr/>
          <p:nvPr>
            <p:custDataLst>
              <p:tags r:id="rId39"/>
            </p:custDataLst>
          </p:nvPr>
        </p:nvSpPr>
        <p:spPr>
          <a:xfrm>
            <a:off x="2821361" y="2496520"/>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0B548047-3553-418B-BDA1-809D610B5A5D}"/>
              </a:ext>
            </a:extLst>
          </p:cNvPr>
          <p:cNvSpPr/>
          <p:nvPr/>
        </p:nvSpPr>
        <p:spPr>
          <a:xfrm>
            <a:off x="2607663" y="2251498"/>
            <a:ext cx="507259" cy="169277"/>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Acceptance</a:t>
            </a:r>
          </a:p>
        </p:txBody>
      </p:sp>
      <p:cxnSp>
        <p:nvCxnSpPr>
          <p:cNvPr id="211" name="OTLSHAPE_M_c6c892620afd42aba44c1b51ae7d3a52_Connector1">
            <a:extLst>
              <a:ext uri="{FF2B5EF4-FFF2-40B4-BE49-F238E27FC236}">
                <a16:creationId xmlns:a16="http://schemas.microsoft.com/office/drawing/2014/main" id="{F2AB3ED9-FF30-40A2-A31A-2D07592B5512}"/>
              </a:ext>
            </a:extLst>
          </p:cNvPr>
          <p:cNvCxnSpPr>
            <a:cxnSpLocks/>
          </p:cNvCxnSpPr>
          <p:nvPr>
            <p:custDataLst>
              <p:tags r:id="rId40"/>
            </p:custDataLst>
          </p:nvPr>
        </p:nvCxnSpPr>
        <p:spPr>
          <a:xfrm>
            <a:off x="4775978" y="257567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OTLSHAPE_M_c6c892620afd42aba44c1b51ae7d3a52_Date">
            <a:extLst>
              <a:ext uri="{FF2B5EF4-FFF2-40B4-BE49-F238E27FC236}">
                <a16:creationId xmlns:a16="http://schemas.microsoft.com/office/drawing/2014/main" id="{29472004-410D-47A1-AE15-4C1E62EDE342}"/>
              </a:ext>
            </a:extLst>
          </p:cNvPr>
          <p:cNvSpPr txBox="1"/>
          <p:nvPr>
            <p:custDataLst>
              <p:tags r:id="rId41"/>
            </p:custDataLst>
          </p:nvPr>
        </p:nvSpPr>
        <p:spPr>
          <a:xfrm>
            <a:off x="4532829" y="239611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4 Oct – 10 Oct</a:t>
            </a:r>
          </a:p>
        </p:txBody>
      </p:sp>
      <p:sp>
        <p:nvSpPr>
          <p:cNvPr id="213" name="OTLSHAPE_M_c6c892620afd42aba44c1b51ae7d3a52_Shape">
            <a:extLst>
              <a:ext uri="{FF2B5EF4-FFF2-40B4-BE49-F238E27FC236}">
                <a16:creationId xmlns:a16="http://schemas.microsoft.com/office/drawing/2014/main" id="{3612D107-ED1D-4B72-8E3F-A82920555133}"/>
              </a:ext>
            </a:extLst>
          </p:cNvPr>
          <p:cNvSpPr/>
          <p:nvPr>
            <p:custDataLst>
              <p:tags r:id="rId42"/>
            </p:custDataLst>
          </p:nvPr>
        </p:nvSpPr>
        <p:spPr>
          <a:xfrm>
            <a:off x="4725089" y="249644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848D1A2-C32C-429C-BCF7-F0226C6A395D}"/>
              </a:ext>
            </a:extLst>
          </p:cNvPr>
          <p:cNvSpPr/>
          <p:nvPr/>
        </p:nvSpPr>
        <p:spPr>
          <a:xfrm>
            <a:off x="4540677" y="2180923"/>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Mid Term Presentation</a:t>
            </a:r>
          </a:p>
        </p:txBody>
      </p:sp>
      <p:cxnSp>
        <p:nvCxnSpPr>
          <p:cNvPr id="215" name="OTLSHAPE_M_c6c892620afd42aba44c1b51ae7d3a52_Connector1">
            <a:extLst>
              <a:ext uri="{FF2B5EF4-FFF2-40B4-BE49-F238E27FC236}">
                <a16:creationId xmlns:a16="http://schemas.microsoft.com/office/drawing/2014/main" id="{4922D50C-F882-4907-A977-121693D378EE}"/>
              </a:ext>
            </a:extLst>
          </p:cNvPr>
          <p:cNvCxnSpPr>
            <a:cxnSpLocks/>
          </p:cNvCxnSpPr>
          <p:nvPr>
            <p:custDataLst>
              <p:tags r:id="rId43"/>
            </p:custDataLst>
          </p:nvPr>
        </p:nvCxnSpPr>
        <p:spPr>
          <a:xfrm>
            <a:off x="5282035" y="2572840"/>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OTLSHAPE_M_c6c892620afd42aba44c1b51ae7d3a52_Date">
            <a:extLst>
              <a:ext uri="{FF2B5EF4-FFF2-40B4-BE49-F238E27FC236}">
                <a16:creationId xmlns:a16="http://schemas.microsoft.com/office/drawing/2014/main" id="{BFF8F157-8C2F-4DA4-8CD1-1645629B91E4}"/>
              </a:ext>
            </a:extLst>
          </p:cNvPr>
          <p:cNvSpPr txBox="1"/>
          <p:nvPr>
            <p:custDataLst>
              <p:tags r:id="rId44"/>
            </p:custDataLst>
          </p:nvPr>
        </p:nvSpPr>
        <p:spPr>
          <a:xfrm>
            <a:off x="5038886" y="2393284"/>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29 Oct</a:t>
            </a:r>
          </a:p>
        </p:txBody>
      </p:sp>
      <p:sp>
        <p:nvSpPr>
          <p:cNvPr id="217" name="OTLSHAPE_M_c6c892620afd42aba44c1b51ae7d3a52_Shape">
            <a:extLst>
              <a:ext uri="{FF2B5EF4-FFF2-40B4-BE49-F238E27FC236}">
                <a16:creationId xmlns:a16="http://schemas.microsoft.com/office/drawing/2014/main" id="{789A76F5-104D-476C-93A7-62B1FA2BE067}"/>
              </a:ext>
            </a:extLst>
          </p:cNvPr>
          <p:cNvSpPr/>
          <p:nvPr>
            <p:custDataLst>
              <p:tags r:id="rId45"/>
            </p:custDataLst>
          </p:nvPr>
        </p:nvSpPr>
        <p:spPr>
          <a:xfrm>
            <a:off x="5231146" y="2493613"/>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3C82E85B-5448-4998-B2C2-11900CDD023C}"/>
              </a:ext>
            </a:extLst>
          </p:cNvPr>
          <p:cNvSpPr/>
          <p:nvPr/>
        </p:nvSpPr>
        <p:spPr>
          <a:xfrm>
            <a:off x="5019440" y="2178089"/>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Poster Submission</a:t>
            </a:r>
          </a:p>
        </p:txBody>
      </p:sp>
      <p:cxnSp>
        <p:nvCxnSpPr>
          <p:cNvPr id="219" name="OTLSHAPE_M_c6c892620afd42aba44c1b51ae7d3a52_Connector1">
            <a:extLst>
              <a:ext uri="{FF2B5EF4-FFF2-40B4-BE49-F238E27FC236}">
                <a16:creationId xmlns:a16="http://schemas.microsoft.com/office/drawing/2014/main" id="{4E6EDB8D-29A2-4759-BA94-0AAFB3542DAE}"/>
              </a:ext>
            </a:extLst>
          </p:cNvPr>
          <p:cNvCxnSpPr>
            <a:cxnSpLocks/>
          </p:cNvCxnSpPr>
          <p:nvPr>
            <p:custDataLst>
              <p:tags r:id="rId46"/>
            </p:custDataLst>
          </p:nvPr>
        </p:nvCxnSpPr>
        <p:spPr>
          <a:xfrm>
            <a:off x="6390849" y="257567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OTLSHAPE_M_c6c892620afd42aba44c1b51ae7d3a52_Date">
            <a:extLst>
              <a:ext uri="{FF2B5EF4-FFF2-40B4-BE49-F238E27FC236}">
                <a16:creationId xmlns:a16="http://schemas.microsoft.com/office/drawing/2014/main" id="{CC7FA907-CAF1-427F-9ED5-3892E81D5213}"/>
              </a:ext>
            </a:extLst>
          </p:cNvPr>
          <p:cNvSpPr txBox="1"/>
          <p:nvPr>
            <p:custDataLst>
              <p:tags r:id="rId47"/>
            </p:custDataLst>
          </p:nvPr>
        </p:nvSpPr>
        <p:spPr>
          <a:xfrm>
            <a:off x="6147700" y="238087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19 Nov – 27 Nov</a:t>
            </a:r>
          </a:p>
        </p:txBody>
      </p:sp>
      <p:sp>
        <p:nvSpPr>
          <p:cNvPr id="221" name="OTLSHAPE_M_c6c892620afd42aba44c1b51ae7d3a52_Shape">
            <a:extLst>
              <a:ext uri="{FF2B5EF4-FFF2-40B4-BE49-F238E27FC236}">
                <a16:creationId xmlns:a16="http://schemas.microsoft.com/office/drawing/2014/main" id="{1DEDAB69-EBA9-4706-9FFF-2E112156CB5A}"/>
              </a:ext>
            </a:extLst>
          </p:cNvPr>
          <p:cNvSpPr/>
          <p:nvPr>
            <p:custDataLst>
              <p:tags r:id="rId48"/>
            </p:custDataLst>
          </p:nvPr>
        </p:nvSpPr>
        <p:spPr>
          <a:xfrm>
            <a:off x="6339960" y="249644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21F63470-9A8B-4F05-A6C1-8668A06C313B}"/>
              </a:ext>
            </a:extLst>
          </p:cNvPr>
          <p:cNvSpPr/>
          <p:nvPr/>
        </p:nvSpPr>
        <p:spPr>
          <a:xfrm>
            <a:off x="6119157" y="2118901"/>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Final Presentation</a:t>
            </a:r>
          </a:p>
        </p:txBody>
      </p:sp>
      <p:cxnSp>
        <p:nvCxnSpPr>
          <p:cNvPr id="223" name="OTLSHAPE_M_c6c892620afd42aba44c1b51ae7d3a52_Connector1">
            <a:extLst>
              <a:ext uri="{FF2B5EF4-FFF2-40B4-BE49-F238E27FC236}">
                <a16:creationId xmlns:a16="http://schemas.microsoft.com/office/drawing/2014/main" id="{EA49A55C-29D0-4AFD-961E-E82FD31C8320}"/>
              </a:ext>
            </a:extLst>
          </p:cNvPr>
          <p:cNvCxnSpPr>
            <a:cxnSpLocks/>
          </p:cNvCxnSpPr>
          <p:nvPr>
            <p:custDataLst>
              <p:tags r:id="rId49"/>
            </p:custDataLst>
          </p:nvPr>
        </p:nvCxnSpPr>
        <p:spPr>
          <a:xfrm>
            <a:off x="2082053" y="2578081"/>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5" name="OTLSHAPE_M_c6c892620afd42aba44c1b51ae7d3a52_Shape">
            <a:extLst>
              <a:ext uri="{FF2B5EF4-FFF2-40B4-BE49-F238E27FC236}">
                <a16:creationId xmlns:a16="http://schemas.microsoft.com/office/drawing/2014/main" id="{734DB005-1352-4810-8B03-F0293B794AAC}"/>
              </a:ext>
            </a:extLst>
          </p:cNvPr>
          <p:cNvSpPr/>
          <p:nvPr>
            <p:custDataLst>
              <p:tags r:id="rId50"/>
            </p:custDataLst>
          </p:nvPr>
        </p:nvSpPr>
        <p:spPr>
          <a:xfrm>
            <a:off x="2031164" y="2498854"/>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8820A916-3B5C-4F44-8D29-A0646EC03D5C}"/>
              </a:ext>
            </a:extLst>
          </p:cNvPr>
          <p:cNvSpPr/>
          <p:nvPr/>
        </p:nvSpPr>
        <p:spPr>
          <a:xfrm>
            <a:off x="1847716" y="225611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27" name="Rectangle 226">
            <a:extLst>
              <a:ext uri="{FF2B5EF4-FFF2-40B4-BE49-F238E27FC236}">
                <a16:creationId xmlns:a16="http://schemas.microsoft.com/office/drawing/2014/main" id="{D0D25F54-9EAD-4552-BF66-12E4748D887E}"/>
              </a:ext>
            </a:extLst>
          </p:cNvPr>
          <p:cNvSpPr/>
          <p:nvPr/>
        </p:nvSpPr>
        <p:spPr>
          <a:xfrm>
            <a:off x="1847716" y="206529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28" name="OTLSHAPE_M_c6c892620afd42aba44c1b51ae7d3a52_Connector1">
            <a:extLst>
              <a:ext uri="{FF2B5EF4-FFF2-40B4-BE49-F238E27FC236}">
                <a16:creationId xmlns:a16="http://schemas.microsoft.com/office/drawing/2014/main" id="{C566E304-6C4B-419F-A7E4-F7E709E60E91}"/>
              </a:ext>
            </a:extLst>
          </p:cNvPr>
          <p:cNvCxnSpPr>
            <a:cxnSpLocks/>
          </p:cNvCxnSpPr>
          <p:nvPr>
            <p:custDataLst>
              <p:tags r:id="rId51"/>
            </p:custDataLst>
          </p:nvPr>
        </p:nvCxnSpPr>
        <p:spPr>
          <a:xfrm>
            <a:off x="4217090" y="2575109"/>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OTLSHAPE_M_c6c892620afd42aba44c1b51ae7d3a52_Shape">
            <a:extLst>
              <a:ext uri="{FF2B5EF4-FFF2-40B4-BE49-F238E27FC236}">
                <a16:creationId xmlns:a16="http://schemas.microsoft.com/office/drawing/2014/main" id="{06CDBCB9-BE1A-46D3-A688-4B9333D11DFD}"/>
              </a:ext>
            </a:extLst>
          </p:cNvPr>
          <p:cNvSpPr/>
          <p:nvPr>
            <p:custDataLst>
              <p:tags r:id="rId52"/>
            </p:custDataLst>
          </p:nvPr>
        </p:nvSpPr>
        <p:spPr>
          <a:xfrm>
            <a:off x="4166201" y="2495882"/>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77B3B549-1D21-4DF2-9F8C-744A7190BBA8}"/>
              </a:ext>
            </a:extLst>
          </p:cNvPr>
          <p:cNvSpPr/>
          <p:nvPr/>
        </p:nvSpPr>
        <p:spPr>
          <a:xfrm>
            <a:off x="3982753" y="225314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1" name="Rectangle 230">
            <a:extLst>
              <a:ext uri="{FF2B5EF4-FFF2-40B4-BE49-F238E27FC236}">
                <a16:creationId xmlns:a16="http://schemas.microsoft.com/office/drawing/2014/main" id="{E657360C-12AB-425C-9689-325D4FBEA775}"/>
              </a:ext>
            </a:extLst>
          </p:cNvPr>
          <p:cNvSpPr/>
          <p:nvPr/>
        </p:nvSpPr>
        <p:spPr>
          <a:xfrm>
            <a:off x="3982753" y="2062325"/>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36" name="OTLSHAPE_M_c6c892620afd42aba44c1b51ae7d3a52_Connector1">
            <a:extLst>
              <a:ext uri="{FF2B5EF4-FFF2-40B4-BE49-F238E27FC236}">
                <a16:creationId xmlns:a16="http://schemas.microsoft.com/office/drawing/2014/main" id="{91F19374-45C8-4A03-A74F-2365C658D91D}"/>
              </a:ext>
            </a:extLst>
          </p:cNvPr>
          <p:cNvCxnSpPr>
            <a:cxnSpLocks/>
          </p:cNvCxnSpPr>
          <p:nvPr>
            <p:custDataLst>
              <p:tags r:id="rId53"/>
            </p:custDataLst>
          </p:nvPr>
        </p:nvCxnSpPr>
        <p:spPr>
          <a:xfrm>
            <a:off x="5836711" y="2580183"/>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7" name="OTLSHAPE_M_c6c892620afd42aba44c1b51ae7d3a52_Shape">
            <a:extLst>
              <a:ext uri="{FF2B5EF4-FFF2-40B4-BE49-F238E27FC236}">
                <a16:creationId xmlns:a16="http://schemas.microsoft.com/office/drawing/2014/main" id="{878BD0D1-35E1-4A9D-AE9C-0921D5722CD3}"/>
              </a:ext>
            </a:extLst>
          </p:cNvPr>
          <p:cNvSpPr/>
          <p:nvPr>
            <p:custDataLst>
              <p:tags r:id="rId54"/>
            </p:custDataLst>
          </p:nvPr>
        </p:nvSpPr>
        <p:spPr>
          <a:xfrm>
            <a:off x="5785822" y="2500956"/>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21A44A41-888A-490C-BFAF-D9BE99140914}"/>
              </a:ext>
            </a:extLst>
          </p:cNvPr>
          <p:cNvSpPr/>
          <p:nvPr/>
        </p:nvSpPr>
        <p:spPr>
          <a:xfrm>
            <a:off x="5602374" y="2258221"/>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9" name="Rectangle 238">
            <a:extLst>
              <a:ext uri="{FF2B5EF4-FFF2-40B4-BE49-F238E27FC236}">
                <a16:creationId xmlns:a16="http://schemas.microsoft.com/office/drawing/2014/main" id="{C6BF9F67-BC4D-4B76-858E-85CBD0845BCB}"/>
              </a:ext>
            </a:extLst>
          </p:cNvPr>
          <p:cNvSpPr/>
          <p:nvPr/>
        </p:nvSpPr>
        <p:spPr>
          <a:xfrm>
            <a:off x="5602374" y="206739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44" name="OTLSHAPE_M_c6c892620afd42aba44c1b51ae7d3a52_Connector1">
            <a:extLst>
              <a:ext uri="{FF2B5EF4-FFF2-40B4-BE49-F238E27FC236}">
                <a16:creationId xmlns:a16="http://schemas.microsoft.com/office/drawing/2014/main" id="{29812031-AED4-4087-8C37-487380F7B100}"/>
              </a:ext>
            </a:extLst>
          </p:cNvPr>
          <p:cNvCxnSpPr>
            <a:cxnSpLocks/>
          </p:cNvCxnSpPr>
          <p:nvPr>
            <p:custDataLst>
              <p:tags r:id="rId55"/>
            </p:custDataLst>
          </p:nvPr>
        </p:nvCxnSpPr>
        <p:spPr>
          <a:xfrm>
            <a:off x="2329535" y="1978238"/>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5" name="OTLSHAPE_M_c6c892620afd42aba44c1b51ae7d3a52_Shape">
            <a:extLst>
              <a:ext uri="{FF2B5EF4-FFF2-40B4-BE49-F238E27FC236}">
                <a16:creationId xmlns:a16="http://schemas.microsoft.com/office/drawing/2014/main" id="{9DE0B9EB-2F3D-48F9-BBF6-2F3650D1BBFF}"/>
              </a:ext>
            </a:extLst>
          </p:cNvPr>
          <p:cNvSpPr/>
          <p:nvPr>
            <p:custDataLst>
              <p:tags r:id="rId56"/>
            </p:custDataLst>
          </p:nvPr>
        </p:nvSpPr>
        <p:spPr>
          <a:xfrm>
            <a:off x="2278646" y="1899011"/>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C9C8AB6A-C0A5-4AEF-8F19-0A97E86A2D37}"/>
              </a:ext>
            </a:extLst>
          </p:cNvPr>
          <p:cNvSpPr/>
          <p:nvPr/>
        </p:nvSpPr>
        <p:spPr>
          <a:xfrm>
            <a:off x="1975168" y="1440401"/>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2" name="OTLSHAPE_M_c6c892620afd42aba44c1b51ae7d3a52_Connector1">
            <a:extLst>
              <a:ext uri="{FF2B5EF4-FFF2-40B4-BE49-F238E27FC236}">
                <a16:creationId xmlns:a16="http://schemas.microsoft.com/office/drawing/2014/main" id="{08BB26A4-70E0-4080-AB86-D343B39EAB1A}"/>
              </a:ext>
            </a:extLst>
          </p:cNvPr>
          <p:cNvCxnSpPr>
            <a:cxnSpLocks/>
          </p:cNvCxnSpPr>
          <p:nvPr>
            <p:custDataLst>
              <p:tags r:id="rId57"/>
            </p:custDataLst>
          </p:nvPr>
        </p:nvCxnSpPr>
        <p:spPr>
          <a:xfrm>
            <a:off x="1783092" y="1979823"/>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3" name="OTLSHAPE_M_c6c892620afd42aba44c1b51ae7d3a52_Shape">
            <a:extLst>
              <a:ext uri="{FF2B5EF4-FFF2-40B4-BE49-F238E27FC236}">
                <a16:creationId xmlns:a16="http://schemas.microsoft.com/office/drawing/2014/main" id="{4C1E52B4-CB3A-4AA3-B50C-A769E2D99A28}"/>
              </a:ext>
            </a:extLst>
          </p:cNvPr>
          <p:cNvSpPr/>
          <p:nvPr>
            <p:custDataLst>
              <p:tags r:id="rId58"/>
            </p:custDataLst>
          </p:nvPr>
        </p:nvSpPr>
        <p:spPr>
          <a:xfrm>
            <a:off x="1732203" y="1900596"/>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7ECCB189-C373-488B-BB79-EECA41A83FA0}"/>
              </a:ext>
            </a:extLst>
          </p:cNvPr>
          <p:cNvSpPr/>
          <p:nvPr/>
        </p:nvSpPr>
        <p:spPr>
          <a:xfrm>
            <a:off x="1428725" y="1441986"/>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5" name="OTLSHAPE_M_c6c892620afd42aba44c1b51ae7d3a52_Connector1">
            <a:extLst>
              <a:ext uri="{FF2B5EF4-FFF2-40B4-BE49-F238E27FC236}">
                <a16:creationId xmlns:a16="http://schemas.microsoft.com/office/drawing/2014/main" id="{87505D78-F547-49F3-AC4D-50CC0E96AF15}"/>
              </a:ext>
            </a:extLst>
          </p:cNvPr>
          <p:cNvCxnSpPr>
            <a:cxnSpLocks/>
          </p:cNvCxnSpPr>
          <p:nvPr>
            <p:custDataLst>
              <p:tags r:id="rId59"/>
            </p:custDataLst>
          </p:nvPr>
        </p:nvCxnSpPr>
        <p:spPr>
          <a:xfrm>
            <a:off x="3410574" y="197940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6" name="OTLSHAPE_M_c6c892620afd42aba44c1b51ae7d3a52_Shape">
            <a:extLst>
              <a:ext uri="{FF2B5EF4-FFF2-40B4-BE49-F238E27FC236}">
                <a16:creationId xmlns:a16="http://schemas.microsoft.com/office/drawing/2014/main" id="{7F73AFD2-3F40-4863-A55C-53E7767B2C2A}"/>
              </a:ext>
            </a:extLst>
          </p:cNvPr>
          <p:cNvSpPr/>
          <p:nvPr>
            <p:custDataLst>
              <p:tags r:id="rId60"/>
            </p:custDataLst>
          </p:nvPr>
        </p:nvSpPr>
        <p:spPr>
          <a:xfrm>
            <a:off x="3359685" y="190017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5981F16D-3995-4936-B22B-F52E9BB86119}"/>
              </a:ext>
            </a:extLst>
          </p:cNvPr>
          <p:cNvSpPr/>
          <p:nvPr/>
        </p:nvSpPr>
        <p:spPr>
          <a:xfrm>
            <a:off x="3056207" y="144156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8" name="OTLSHAPE_M_c6c892620afd42aba44c1b51ae7d3a52_Connector1">
            <a:extLst>
              <a:ext uri="{FF2B5EF4-FFF2-40B4-BE49-F238E27FC236}">
                <a16:creationId xmlns:a16="http://schemas.microsoft.com/office/drawing/2014/main" id="{EE552853-D262-4BD7-8354-2C416DA7F4AC}"/>
              </a:ext>
            </a:extLst>
          </p:cNvPr>
          <p:cNvCxnSpPr>
            <a:cxnSpLocks/>
          </p:cNvCxnSpPr>
          <p:nvPr>
            <p:custDataLst>
              <p:tags r:id="rId61"/>
            </p:custDataLst>
          </p:nvPr>
        </p:nvCxnSpPr>
        <p:spPr>
          <a:xfrm>
            <a:off x="3948897" y="197685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9" name="OTLSHAPE_M_c6c892620afd42aba44c1b51ae7d3a52_Shape">
            <a:extLst>
              <a:ext uri="{FF2B5EF4-FFF2-40B4-BE49-F238E27FC236}">
                <a16:creationId xmlns:a16="http://schemas.microsoft.com/office/drawing/2014/main" id="{1B405D22-D017-41F8-99B9-A179C03046E5}"/>
              </a:ext>
            </a:extLst>
          </p:cNvPr>
          <p:cNvSpPr/>
          <p:nvPr>
            <p:custDataLst>
              <p:tags r:id="rId62"/>
            </p:custDataLst>
          </p:nvPr>
        </p:nvSpPr>
        <p:spPr>
          <a:xfrm>
            <a:off x="3898008" y="189762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340468AC-3355-47EC-9FD0-10E7823F5380}"/>
              </a:ext>
            </a:extLst>
          </p:cNvPr>
          <p:cNvSpPr/>
          <p:nvPr/>
        </p:nvSpPr>
        <p:spPr>
          <a:xfrm>
            <a:off x="3594530" y="143901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4" name="OTLSHAPE_M_c6c892620afd42aba44c1b51ae7d3a52_Connector1">
            <a:extLst>
              <a:ext uri="{FF2B5EF4-FFF2-40B4-BE49-F238E27FC236}">
                <a16:creationId xmlns:a16="http://schemas.microsoft.com/office/drawing/2014/main" id="{EEE235A6-F14A-41A7-ABF2-1E51BDA53E31}"/>
              </a:ext>
            </a:extLst>
          </p:cNvPr>
          <p:cNvCxnSpPr>
            <a:cxnSpLocks/>
          </p:cNvCxnSpPr>
          <p:nvPr>
            <p:custDataLst>
              <p:tags r:id="rId63"/>
            </p:custDataLst>
          </p:nvPr>
        </p:nvCxnSpPr>
        <p:spPr>
          <a:xfrm>
            <a:off x="4487221" y="197685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5" name="OTLSHAPE_M_c6c892620afd42aba44c1b51ae7d3a52_Shape">
            <a:extLst>
              <a:ext uri="{FF2B5EF4-FFF2-40B4-BE49-F238E27FC236}">
                <a16:creationId xmlns:a16="http://schemas.microsoft.com/office/drawing/2014/main" id="{B1DBE604-8B61-47CB-B74A-FAE895877F14}"/>
              </a:ext>
            </a:extLst>
          </p:cNvPr>
          <p:cNvSpPr/>
          <p:nvPr>
            <p:custDataLst>
              <p:tags r:id="rId64"/>
            </p:custDataLst>
          </p:nvPr>
        </p:nvSpPr>
        <p:spPr>
          <a:xfrm>
            <a:off x="4436332" y="189762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EA41A5CB-B900-4E6E-8549-ED2CAA2D2EB6}"/>
              </a:ext>
            </a:extLst>
          </p:cNvPr>
          <p:cNvSpPr/>
          <p:nvPr/>
        </p:nvSpPr>
        <p:spPr>
          <a:xfrm>
            <a:off x="4132854" y="143901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7" name="OTLSHAPE_M_c6c892620afd42aba44c1b51ae7d3a52_Connector1">
            <a:extLst>
              <a:ext uri="{FF2B5EF4-FFF2-40B4-BE49-F238E27FC236}">
                <a16:creationId xmlns:a16="http://schemas.microsoft.com/office/drawing/2014/main" id="{BBDEA45B-075F-46F1-BF71-78455EC2F10D}"/>
              </a:ext>
            </a:extLst>
          </p:cNvPr>
          <p:cNvCxnSpPr>
            <a:cxnSpLocks/>
          </p:cNvCxnSpPr>
          <p:nvPr>
            <p:custDataLst>
              <p:tags r:id="rId65"/>
            </p:custDataLst>
          </p:nvPr>
        </p:nvCxnSpPr>
        <p:spPr>
          <a:xfrm>
            <a:off x="5029393" y="198393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TLSHAPE_M_c6c892620afd42aba44c1b51ae7d3a52_Shape">
            <a:extLst>
              <a:ext uri="{FF2B5EF4-FFF2-40B4-BE49-F238E27FC236}">
                <a16:creationId xmlns:a16="http://schemas.microsoft.com/office/drawing/2014/main" id="{B9D0623A-F168-4CA2-AB55-063D01683D24}"/>
              </a:ext>
            </a:extLst>
          </p:cNvPr>
          <p:cNvSpPr/>
          <p:nvPr>
            <p:custDataLst>
              <p:tags r:id="rId66"/>
            </p:custDataLst>
          </p:nvPr>
        </p:nvSpPr>
        <p:spPr>
          <a:xfrm>
            <a:off x="4978504" y="190470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79DEB74D-32EB-434B-A99B-771F65B76315}"/>
              </a:ext>
            </a:extLst>
          </p:cNvPr>
          <p:cNvSpPr/>
          <p:nvPr/>
        </p:nvSpPr>
        <p:spPr>
          <a:xfrm>
            <a:off x="4675026" y="144609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0" name="OTLSHAPE_M_c6c892620afd42aba44c1b51ae7d3a52_Connector1">
            <a:extLst>
              <a:ext uri="{FF2B5EF4-FFF2-40B4-BE49-F238E27FC236}">
                <a16:creationId xmlns:a16="http://schemas.microsoft.com/office/drawing/2014/main" id="{27C33350-1F8D-4F1B-9E7A-42C0C569D008}"/>
              </a:ext>
            </a:extLst>
          </p:cNvPr>
          <p:cNvCxnSpPr>
            <a:cxnSpLocks/>
          </p:cNvCxnSpPr>
          <p:nvPr>
            <p:custDataLst>
              <p:tags r:id="rId67"/>
            </p:custDataLst>
          </p:nvPr>
        </p:nvCxnSpPr>
        <p:spPr>
          <a:xfrm>
            <a:off x="5570858" y="197001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OTLSHAPE_M_c6c892620afd42aba44c1b51ae7d3a52_Shape">
            <a:extLst>
              <a:ext uri="{FF2B5EF4-FFF2-40B4-BE49-F238E27FC236}">
                <a16:creationId xmlns:a16="http://schemas.microsoft.com/office/drawing/2014/main" id="{D6D7BB7F-6823-4F9A-AE17-502837A37FE9}"/>
              </a:ext>
            </a:extLst>
          </p:cNvPr>
          <p:cNvSpPr/>
          <p:nvPr>
            <p:custDataLst>
              <p:tags r:id="rId68"/>
            </p:custDataLst>
          </p:nvPr>
        </p:nvSpPr>
        <p:spPr>
          <a:xfrm>
            <a:off x="5519969" y="190602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EBB27C85-2C9D-4F16-8252-19E6313A7684}"/>
              </a:ext>
            </a:extLst>
          </p:cNvPr>
          <p:cNvSpPr/>
          <p:nvPr/>
        </p:nvSpPr>
        <p:spPr>
          <a:xfrm>
            <a:off x="5216491" y="144741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6" name="OTLSHAPE_M_c6c892620afd42aba44c1b51ae7d3a52_Connector1">
            <a:extLst>
              <a:ext uri="{FF2B5EF4-FFF2-40B4-BE49-F238E27FC236}">
                <a16:creationId xmlns:a16="http://schemas.microsoft.com/office/drawing/2014/main" id="{CAC50F20-043D-44CD-A7BB-B364BBAF78DB}"/>
              </a:ext>
            </a:extLst>
          </p:cNvPr>
          <p:cNvCxnSpPr>
            <a:cxnSpLocks/>
          </p:cNvCxnSpPr>
          <p:nvPr>
            <p:custDataLst>
              <p:tags r:id="rId69"/>
            </p:custDataLst>
          </p:nvPr>
        </p:nvCxnSpPr>
        <p:spPr>
          <a:xfrm>
            <a:off x="6114903" y="1977416"/>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7" name="OTLSHAPE_M_c6c892620afd42aba44c1b51ae7d3a52_Shape">
            <a:extLst>
              <a:ext uri="{FF2B5EF4-FFF2-40B4-BE49-F238E27FC236}">
                <a16:creationId xmlns:a16="http://schemas.microsoft.com/office/drawing/2014/main" id="{F36354DD-E235-4CD3-8403-EB366B70F460}"/>
              </a:ext>
            </a:extLst>
          </p:cNvPr>
          <p:cNvSpPr/>
          <p:nvPr>
            <p:custDataLst>
              <p:tags r:id="rId70"/>
            </p:custDataLst>
          </p:nvPr>
        </p:nvSpPr>
        <p:spPr>
          <a:xfrm>
            <a:off x="6064014" y="1898189"/>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BEF30FC5-8FC1-4B99-9EC8-B61435777820}"/>
              </a:ext>
            </a:extLst>
          </p:cNvPr>
          <p:cNvSpPr/>
          <p:nvPr/>
        </p:nvSpPr>
        <p:spPr>
          <a:xfrm>
            <a:off x="5760536" y="1439579"/>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sp>
        <p:nvSpPr>
          <p:cNvPr id="147" name="OTLSHAPE_T_7773177036fc4cf59bd0d5652def1445_Shape">
            <a:extLst>
              <a:ext uri="{FF2B5EF4-FFF2-40B4-BE49-F238E27FC236}">
                <a16:creationId xmlns:a16="http://schemas.microsoft.com/office/drawing/2014/main" id="{BA3110C9-5DB3-41A5-B93C-D0B2FBCB634D}"/>
              </a:ext>
            </a:extLst>
          </p:cNvPr>
          <p:cNvSpPr/>
          <p:nvPr>
            <p:custDataLst>
              <p:tags r:id="rId71"/>
            </p:custDataLst>
          </p:nvPr>
        </p:nvSpPr>
        <p:spPr>
          <a:xfrm>
            <a:off x="625600" y="3555264"/>
            <a:ext cx="546112"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21 Jun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4 Jul</a:t>
            </a:r>
          </a:p>
        </p:txBody>
      </p:sp>
      <p:sp>
        <p:nvSpPr>
          <p:cNvPr id="148" name="OTLSHAPE_T_7773177036fc4cf59bd0d5652def1445_Shape">
            <a:extLst>
              <a:ext uri="{FF2B5EF4-FFF2-40B4-BE49-F238E27FC236}">
                <a16:creationId xmlns:a16="http://schemas.microsoft.com/office/drawing/2014/main" id="{7968F7E3-8963-45D9-ABF1-D7E4BB7D3E97}"/>
              </a:ext>
            </a:extLst>
          </p:cNvPr>
          <p:cNvSpPr/>
          <p:nvPr>
            <p:custDataLst>
              <p:tags r:id="rId72"/>
            </p:custDataLst>
          </p:nvPr>
        </p:nvSpPr>
        <p:spPr>
          <a:xfrm>
            <a:off x="1188128" y="3301211"/>
            <a:ext cx="602219"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5 Jul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19 Jul</a:t>
            </a:r>
          </a:p>
        </p:txBody>
      </p:sp>
      <p:sp>
        <p:nvSpPr>
          <p:cNvPr id="149" name="OTLSHAPE_T_7773177036fc4cf59bd0d5652def1445_Shape">
            <a:extLst>
              <a:ext uri="{FF2B5EF4-FFF2-40B4-BE49-F238E27FC236}">
                <a16:creationId xmlns:a16="http://schemas.microsoft.com/office/drawing/2014/main" id="{799C7868-1CAD-4689-AB04-2BE57D419105}"/>
              </a:ext>
            </a:extLst>
          </p:cNvPr>
          <p:cNvSpPr/>
          <p:nvPr>
            <p:custDataLst>
              <p:tags r:id="rId73"/>
            </p:custDataLst>
          </p:nvPr>
        </p:nvSpPr>
        <p:spPr>
          <a:xfrm>
            <a:off x="1860264" y="3555264"/>
            <a:ext cx="505576"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20 Jul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3 Aug</a:t>
            </a:r>
          </a:p>
        </p:txBody>
      </p:sp>
    </p:spTree>
    <p:extLst>
      <p:ext uri="{BB962C8B-B14F-4D97-AF65-F5344CB8AC3E}">
        <p14:creationId xmlns:p14="http://schemas.microsoft.com/office/powerpoint/2010/main" val="251097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5" name="Star: 4 Points 14">
            <a:extLst>
              <a:ext uri="{FF2B5EF4-FFF2-40B4-BE49-F238E27FC236}">
                <a16:creationId xmlns:a16="http://schemas.microsoft.com/office/drawing/2014/main" id="{B5659845-BE08-483A-B1B8-95E33E453281}"/>
              </a:ext>
            </a:extLst>
          </p:cNvPr>
          <p:cNvSpPr/>
          <p:nvPr/>
        </p:nvSpPr>
        <p:spPr>
          <a:xfrm>
            <a:off x="2857255" y="796451"/>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extBox 15">
            <a:extLst>
              <a:ext uri="{FF2B5EF4-FFF2-40B4-BE49-F238E27FC236}">
                <a16:creationId xmlns:a16="http://schemas.microsoft.com/office/drawing/2014/main" id="{89CE9049-A598-45D4-A57B-922543F0B1FF}"/>
              </a:ext>
            </a:extLst>
          </p:cNvPr>
          <p:cNvSpPr txBox="1"/>
          <p:nvPr/>
        </p:nvSpPr>
        <p:spPr>
          <a:xfrm>
            <a:off x="3140588" y="705392"/>
            <a:ext cx="1562618" cy="461665"/>
          </a:xfrm>
          <a:prstGeom prst="rect">
            <a:avLst/>
          </a:prstGeom>
          <a:noFill/>
        </p:spPr>
        <p:txBody>
          <a:bodyPr wrap="square" rtlCol="0">
            <a:spAutoFit/>
          </a:bodyPr>
          <a:lstStyle/>
          <a:p>
            <a:r>
              <a:rPr lang="en-US" sz="2400" b="1" dirty="0">
                <a:solidFill>
                  <a:schemeClr val="bg1"/>
                </a:solidFill>
                <a:latin typeface="Maiandra GD" panose="020E0502030308020204" pitchFamily="34" charset="0"/>
              </a:rPr>
              <a:t>Client</a:t>
            </a:r>
          </a:p>
        </p:txBody>
      </p:sp>
      <p:pic>
        <p:nvPicPr>
          <p:cNvPr id="17" name="Picture 16">
            <a:extLst>
              <a:ext uri="{FF2B5EF4-FFF2-40B4-BE49-F238E27FC236}">
                <a16:creationId xmlns:a16="http://schemas.microsoft.com/office/drawing/2014/main" id="{00000000-0008-0000-0100-000012000000}"/>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1416309"/>
            <a:ext cx="3147009" cy="1507449"/>
          </a:xfrm>
          <a:prstGeom prst="rect">
            <a:avLst/>
          </a:prstGeom>
        </p:spPr>
      </p:pic>
      <p:sp>
        <p:nvSpPr>
          <p:cNvPr id="4" name="Rectangle 3">
            <a:extLst>
              <a:ext uri="{FF2B5EF4-FFF2-40B4-BE49-F238E27FC236}">
                <a16:creationId xmlns:a16="http://schemas.microsoft.com/office/drawing/2014/main" id="{FE6BF094-4920-4B3E-AFF2-1109628582A7}"/>
              </a:ext>
            </a:extLst>
          </p:cNvPr>
          <p:cNvSpPr/>
          <p:nvPr/>
        </p:nvSpPr>
        <p:spPr>
          <a:xfrm>
            <a:off x="4441158" y="2155745"/>
            <a:ext cx="1173834"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Adam</a:t>
            </a:r>
          </a:p>
        </p:txBody>
      </p:sp>
      <p:sp>
        <p:nvSpPr>
          <p:cNvPr id="19" name="Star: 4 Points 18">
            <a:extLst>
              <a:ext uri="{FF2B5EF4-FFF2-40B4-BE49-F238E27FC236}">
                <a16:creationId xmlns:a16="http://schemas.microsoft.com/office/drawing/2014/main" id="{71CA0C0F-B070-48B8-9FE0-FBFDC3704FBE}"/>
              </a:ext>
            </a:extLst>
          </p:cNvPr>
          <p:cNvSpPr/>
          <p:nvPr/>
        </p:nvSpPr>
        <p:spPr>
          <a:xfrm>
            <a:off x="2828679" y="3800153"/>
            <a:ext cx="280419" cy="198808"/>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TextBox 19">
            <a:extLst>
              <a:ext uri="{FF2B5EF4-FFF2-40B4-BE49-F238E27FC236}">
                <a16:creationId xmlns:a16="http://schemas.microsoft.com/office/drawing/2014/main" id="{BEB7E314-90BC-4252-A7ED-062E1318D666}"/>
              </a:ext>
            </a:extLst>
          </p:cNvPr>
          <p:cNvSpPr txBox="1"/>
          <p:nvPr/>
        </p:nvSpPr>
        <p:spPr>
          <a:xfrm>
            <a:off x="3126300" y="3637658"/>
            <a:ext cx="1517136" cy="461665"/>
          </a:xfrm>
          <a:prstGeom prst="rect">
            <a:avLst/>
          </a:prstGeom>
          <a:noFill/>
        </p:spPr>
        <p:txBody>
          <a:bodyPr wrap="square" rtlCol="0">
            <a:spAutoFit/>
          </a:bodyPr>
          <a:lstStyle/>
          <a:p>
            <a:r>
              <a:rPr lang="en-US" sz="2400" b="1" dirty="0">
                <a:solidFill>
                  <a:schemeClr val="bg1"/>
                </a:solidFill>
                <a:latin typeface="Maiandra GD" panose="020E0502030308020204" pitchFamily="34" charset="0"/>
              </a:rPr>
              <a:t>Users</a:t>
            </a:r>
          </a:p>
        </p:txBody>
      </p:sp>
      <p:sp>
        <p:nvSpPr>
          <p:cNvPr id="5" name="Star: 6 Points 4">
            <a:extLst>
              <a:ext uri="{FF2B5EF4-FFF2-40B4-BE49-F238E27FC236}">
                <a16:creationId xmlns:a16="http://schemas.microsoft.com/office/drawing/2014/main" id="{7F4947C6-E901-4ACA-9188-D1CCC138413A}"/>
              </a:ext>
            </a:extLst>
          </p:cNvPr>
          <p:cNvSpPr/>
          <p:nvPr/>
        </p:nvSpPr>
        <p:spPr>
          <a:xfrm>
            <a:off x="4171949" y="2170033"/>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4A6D3490-A33B-423F-9336-D2C1ACBEB079}"/>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4494088"/>
            <a:ext cx="3147009" cy="1507449"/>
          </a:xfrm>
          <a:prstGeom prst="rect">
            <a:avLst/>
          </a:prstGeom>
        </p:spPr>
      </p:pic>
      <p:sp>
        <p:nvSpPr>
          <p:cNvPr id="23" name="Rectangle 22">
            <a:extLst>
              <a:ext uri="{FF2B5EF4-FFF2-40B4-BE49-F238E27FC236}">
                <a16:creationId xmlns:a16="http://schemas.microsoft.com/office/drawing/2014/main" id="{4CC0D0D8-1790-45EA-A6C3-2E2BCCB56815}"/>
              </a:ext>
            </a:extLst>
          </p:cNvPr>
          <p:cNvSpPr/>
          <p:nvPr/>
        </p:nvSpPr>
        <p:spPr>
          <a:xfrm>
            <a:off x="4441157" y="4962058"/>
            <a:ext cx="2102517"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Management</a:t>
            </a:r>
          </a:p>
        </p:txBody>
      </p:sp>
      <p:sp>
        <p:nvSpPr>
          <p:cNvPr id="24" name="Star: 6 Points 23">
            <a:extLst>
              <a:ext uri="{FF2B5EF4-FFF2-40B4-BE49-F238E27FC236}">
                <a16:creationId xmlns:a16="http://schemas.microsoft.com/office/drawing/2014/main" id="{DCBEA0DF-9F2A-4739-B3CD-C53E84FED61E}"/>
              </a:ext>
            </a:extLst>
          </p:cNvPr>
          <p:cNvSpPr/>
          <p:nvPr/>
        </p:nvSpPr>
        <p:spPr>
          <a:xfrm>
            <a:off x="4171949" y="4976346"/>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48942F-3794-40EF-8E7D-3F4A1C051747}"/>
              </a:ext>
            </a:extLst>
          </p:cNvPr>
          <p:cNvSpPr/>
          <p:nvPr/>
        </p:nvSpPr>
        <p:spPr>
          <a:xfrm>
            <a:off x="4481767" y="5487954"/>
            <a:ext cx="1173834"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Tutors</a:t>
            </a:r>
          </a:p>
        </p:txBody>
      </p:sp>
      <p:sp>
        <p:nvSpPr>
          <p:cNvPr id="26" name="Star: 6 Points 25">
            <a:extLst>
              <a:ext uri="{FF2B5EF4-FFF2-40B4-BE49-F238E27FC236}">
                <a16:creationId xmlns:a16="http://schemas.microsoft.com/office/drawing/2014/main" id="{8F378A2C-F399-4065-A6D5-DBB01B485C02}"/>
              </a:ext>
            </a:extLst>
          </p:cNvPr>
          <p:cNvSpPr/>
          <p:nvPr/>
        </p:nvSpPr>
        <p:spPr>
          <a:xfrm>
            <a:off x="4169694" y="5502242"/>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233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30563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1</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Maiandra GD" panose="020E0502030308020204" pitchFamily="34" charset="0"/>
              </a:rPr>
              <a:t>21 June 2018 </a:t>
            </a:r>
          </a:p>
          <a:p>
            <a:r>
              <a:rPr lang="en-US" sz="700" b="1" dirty="0">
                <a:solidFill>
                  <a:schemeClr val="accent3">
                    <a:lumMod val="60000"/>
                    <a:lumOff val="40000"/>
                  </a:schemeClr>
                </a:solidFill>
                <a:latin typeface="Maiandra GD" panose="020E0502030308020204" pitchFamily="34" charset="0"/>
              </a:rPr>
              <a:t>   –  4 July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2841E8-0781-4CBD-8A97-DF250C76B5FA}"/>
              </a:ext>
            </a:extLst>
          </p:cNvPr>
          <p:cNvSpPr txBox="1"/>
          <p:nvPr/>
        </p:nvSpPr>
        <p:spPr>
          <a:xfrm>
            <a:off x="3129129" y="2890576"/>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Maiandra GD" panose="020E0502030308020204" pitchFamily="34" charset="0"/>
              </a:rPr>
              <a:t>26 June 2018, Tuesday</a:t>
            </a:r>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Client</a:t>
            </a:r>
          </a:p>
        </p:txBody>
      </p:sp>
      <p:cxnSp>
        <p:nvCxnSpPr>
          <p:cNvPr id="35" name="Straight Connector 34">
            <a:extLst>
              <a:ext uri="{FF2B5EF4-FFF2-40B4-BE49-F238E27FC236}">
                <a16:creationId xmlns:a16="http://schemas.microsoft.com/office/drawing/2014/main" id="{1677C70E-AEB9-4892-A4C6-2CECFE85D170}"/>
              </a:ext>
            </a:extLst>
          </p:cNvPr>
          <p:cNvCxnSpPr>
            <a:cxnSpLocks/>
          </p:cNvCxnSpPr>
          <p:nvPr/>
        </p:nvCxnSpPr>
        <p:spPr>
          <a:xfrm>
            <a:off x="3610813" y="3234521"/>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616E1F9-5879-4AD2-BC5E-2DA565D2F84B}"/>
              </a:ext>
            </a:extLst>
          </p:cNvPr>
          <p:cNvSpPr txBox="1"/>
          <p:nvPr/>
        </p:nvSpPr>
        <p:spPr>
          <a:xfrm>
            <a:off x="2557620" y="3323990"/>
            <a:ext cx="7609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D8DAC1DD-C771-4E41-8EA4-DF497E18F48E}"/>
              </a:ext>
            </a:extLst>
          </p:cNvPr>
          <p:cNvCxnSpPr>
            <a:cxnSpLocks/>
          </p:cNvCxnSpPr>
          <p:nvPr/>
        </p:nvCxnSpPr>
        <p:spPr>
          <a:xfrm>
            <a:off x="3610813" y="3452513"/>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r>
              <a:rPr lang="en-US" sz="800" b="1" dirty="0">
                <a:solidFill>
                  <a:schemeClr val="accent3">
                    <a:lumMod val="60000"/>
                    <a:lumOff val="40000"/>
                  </a:schemeClr>
                </a:solidFill>
                <a:latin typeface="Maiandra GD" panose="020E0502030308020204" pitchFamily="34" charset="0"/>
              </a:rPr>
              <a:t>16 Aug 2018 – 21 Aug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9" y="4513661"/>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1297220" y="4910432"/>
            <a:ext cx="4263558" cy="1631216"/>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This project aims to deliver two end products - a Web Application and Mobile Application. The Web Application would allow the centre to manage their curriculum calendar, generate Financial Report according to desired templates, document important financial transactions, track overdue payments and trigger reminders to be sent to parents and selectively retrieve or update student details. The Mobile Application provides Attendance Taking functionalities and reminders which serves a significant role in the calculation of tutor’s salaries and helps tutors to track the progress of individual students so that they could adjust the lesson plans to better benefit the students.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8"/>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09" y="7697339"/>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Proposal Submission</a:t>
            </a:r>
          </a:p>
          <a:p>
            <a:pPr algn="ctr"/>
            <a:r>
              <a:rPr lang="en-US" sz="1000" b="1" dirty="0">
                <a:solidFill>
                  <a:schemeClr val="accent3">
                    <a:lumMod val="60000"/>
                    <a:lumOff val="40000"/>
                  </a:schemeClr>
                </a:solidFill>
                <a:latin typeface="Maiandra GD" panose="020E050203030802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2990031" y="7691080"/>
            <a:ext cx="631331" cy="641445"/>
          </a:xfrm>
          <a:prstGeom prst="star6">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pPr algn="ctr"/>
            <a:r>
              <a:rPr lang="en-US" sz="1000" b="1" dirty="0">
                <a:solidFill>
                  <a:schemeClr val="accent3">
                    <a:lumMod val="60000"/>
                    <a:lumOff val="40000"/>
                  </a:schemeClr>
                </a:solidFill>
                <a:latin typeface="Maiandra GD" panose="020E0502030308020204" pitchFamily="34" charset="0"/>
              </a:rPr>
              <a:t>16 Aug 2018 – 21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5325826" y="769457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Mid Term</a:t>
            </a:r>
          </a:p>
          <a:p>
            <a:pPr algn="ctr"/>
            <a:r>
              <a:rPr lang="en-US" sz="1000" b="1" dirty="0">
                <a:solidFill>
                  <a:schemeClr val="accent3">
                    <a:lumMod val="60000"/>
                    <a:lumOff val="40000"/>
                  </a:schemeClr>
                </a:solidFill>
                <a:latin typeface="Maiandra GD" panose="020E0502030308020204" pitchFamily="34" charset="0"/>
              </a:rPr>
              <a:t>4 Oct 2018 – 10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Poster Submission</a:t>
            </a:r>
          </a:p>
          <a:p>
            <a:pPr algn="ctr"/>
            <a:r>
              <a:rPr lang="en-US" sz="1000" b="1" dirty="0">
                <a:solidFill>
                  <a:schemeClr val="accent3">
                    <a:lumMod val="60000"/>
                    <a:lumOff val="40000"/>
                  </a:schemeClr>
                </a:solidFill>
                <a:latin typeface="Maiandra GD" panose="020E050203030802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Final Presentation</a:t>
            </a:r>
          </a:p>
          <a:p>
            <a:pPr algn="ctr"/>
            <a:r>
              <a:rPr lang="en-US" sz="1000" b="1" dirty="0">
                <a:solidFill>
                  <a:schemeClr val="accent3">
                    <a:lumMod val="60000"/>
                    <a:lumOff val="40000"/>
                  </a:schemeClr>
                </a:solidFill>
                <a:latin typeface="Maiandra GD" panose="020E050203030802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75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30563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3</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Maiandra GD" panose="020E0502030308020204" pitchFamily="34" charset="0"/>
              </a:rPr>
              <a:t>20 July 2018 </a:t>
            </a:r>
          </a:p>
          <a:p>
            <a:r>
              <a:rPr lang="en-US" sz="700" b="1" dirty="0">
                <a:solidFill>
                  <a:schemeClr val="accent3">
                    <a:lumMod val="60000"/>
                    <a:lumOff val="40000"/>
                  </a:schemeClr>
                </a:solidFill>
                <a:latin typeface="Maiandra GD" panose="020E0502030308020204" pitchFamily="34" charset="0"/>
              </a:rPr>
              <a:t>   –  3 Aug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2841E8-0781-4CBD-8A97-DF250C76B5FA}"/>
              </a:ext>
            </a:extLst>
          </p:cNvPr>
          <p:cNvSpPr txBox="1"/>
          <p:nvPr/>
        </p:nvSpPr>
        <p:spPr>
          <a:xfrm>
            <a:off x="3129129" y="2890576"/>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Maiandra GD" panose="020E0502030308020204" pitchFamily="34" charset="0"/>
              </a:rPr>
              <a:t>20 June 2018, Tuesday</a:t>
            </a:r>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Client</a:t>
            </a:r>
          </a:p>
        </p:txBody>
      </p:sp>
      <p:cxnSp>
        <p:nvCxnSpPr>
          <p:cNvPr id="35" name="Straight Connector 34">
            <a:extLst>
              <a:ext uri="{FF2B5EF4-FFF2-40B4-BE49-F238E27FC236}">
                <a16:creationId xmlns:a16="http://schemas.microsoft.com/office/drawing/2014/main" id="{1677C70E-AEB9-4892-A4C6-2CECFE85D170}"/>
              </a:ext>
            </a:extLst>
          </p:cNvPr>
          <p:cNvCxnSpPr>
            <a:cxnSpLocks/>
          </p:cNvCxnSpPr>
          <p:nvPr/>
        </p:nvCxnSpPr>
        <p:spPr>
          <a:xfrm>
            <a:off x="3610813" y="3234521"/>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616E1F9-5879-4AD2-BC5E-2DA565D2F84B}"/>
              </a:ext>
            </a:extLst>
          </p:cNvPr>
          <p:cNvSpPr txBox="1"/>
          <p:nvPr/>
        </p:nvSpPr>
        <p:spPr>
          <a:xfrm>
            <a:off x="2557620" y="3323990"/>
            <a:ext cx="7609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r>
              <a:rPr lang="en-US" sz="800" b="1" dirty="0">
                <a:solidFill>
                  <a:schemeClr val="accent3">
                    <a:lumMod val="60000"/>
                    <a:lumOff val="40000"/>
                  </a:schemeClr>
                </a:solidFill>
                <a:latin typeface="Maiandra GD" panose="020E0502030308020204" pitchFamily="34" charset="0"/>
              </a:rPr>
              <a:t>16 Aug 2018 – 21 Aug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9" y="4513661"/>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1297220" y="4910432"/>
            <a:ext cx="4263558" cy="1631216"/>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This project aims to deliver two end products - a Web Application and Mobile Application. The Web Application would allow the centre to manage their curriculum calendar, generate Financial Report according to desired templates, document important financial transactions, track overdue payments and trigger reminders to be sent to parents and selectively retrieve or update student details. The Mobile Application provides Attendance Taking functionalities and reminders which serves a significant role in the calculation of tutor’s salaries and helps tutors to track the progress of individual students so that they could adjust the lesson plans to better benefit the students.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8"/>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09" y="7697339"/>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Proposal Submission</a:t>
            </a:r>
          </a:p>
          <a:p>
            <a:pPr algn="ctr"/>
            <a:r>
              <a:rPr lang="en-US" sz="1000" b="1" dirty="0">
                <a:solidFill>
                  <a:schemeClr val="accent3">
                    <a:lumMod val="60000"/>
                    <a:lumOff val="40000"/>
                  </a:schemeClr>
                </a:solidFill>
                <a:latin typeface="Maiandra GD" panose="020E050203030802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2990031" y="7691080"/>
            <a:ext cx="631331" cy="641445"/>
          </a:xfrm>
          <a:prstGeom prst="star6">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pPr algn="ctr"/>
            <a:r>
              <a:rPr lang="en-US" sz="1000" b="1" dirty="0">
                <a:solidFill>
                  <a:schemeClr val="accent3">
                    <a:lumMod val="60000"/>
                    <a:lumOff val="40000"/>
                  </a:schemeClr>
                </a:solidFill>
                <a:latin typeface="Maiandra GD" panose="020E0502030308020204" pitchFamily="34" charset="0"/>
              </a:rPr>
              <a:t>16 Aug 2018 – 21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5325826" y="769457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Mid Term</a:t>
            </a:r>
          </a:p>
          <a:p>
            <a:pPr algn="ctr"/>
            <a:r>
              <a:rPr lang="en-US" sz="1000" b="1" dirty="0">
                <a:solidFill>
                  <a:schemeClr val="accent3">
                    <a:lumMod val="60000"/>
                    <a:lumOff val="40000"/>
                  </a:schemeClr>
                </a:solidFill>
                <a:latin typeface="Maiandra GD" panose="020E0502030308020204" pitchFamily="34" charset="0"/>
              </a:rPr>
              <a:t>4 Oct 2018 – 10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Poster Submission</a:t>
            </a:r>
          </a:p>
          <a:p>
            <a:pPr algn="ctr"/>
            <a:r>
              <a:rPr lang="en-US" sz="1000" b="1" dirty="0">
                <a:solidFill>
                  <a:schemeClr val="accent3">
                    <a:lumMod val="60000"/>
                    <a:lumOff val="40000"/>
                  </a:schemeClr>
                </a:solidFill>
                <a:latin typeface="Maiandra GD" panose="020E050203030802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Final Presentation</a:t>
            </a:r>
          </a:p>
          <a:p>
            <a:pPr algn="ctr"/>
            <a:r>
              <a:rPr lang="en-US" sz="1000" b="1" dirty="0">
                <a:solidFill>
                  <a:schemeClr val="accent3">
                    <a:lumMod val="60000"/>
                    <a:lumOff val="40000"/>
                  </a:schemeClr>
                </a:solidFill>
                <a:latin typeface="Maiandra GD" panose="020E050203030802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241B093-A18D-4849-BBBD-8F7CB17F6DBD}"/>
              </a:ext>
            </a:extLst>
          </p:cNvPr>
          <p:cNvSpPr txBox="1"/>
          <p:nvPr/>
        </p:nvSpPr>
        <p:spPr>
          <a:xfrm>
            <a:off x="3191478" y="3345903"/>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Maiandra GD" panose="020E0502030308020204" pitchFamily="34" charset="0"/>
              </a:rPr>
              <a:t>27 July 2018, Friday</a:t>
            </a:r>
          </a:p>
        </p:txBody>
      </p:sp>
    </p:spTree>
    <p:extLst>
      <p:ext uri="{BB962C8B-B14F-4D97-AF65-F5344CB8AC3E}">
        <p14:creationId xmlns:p14="http://schemas.microsoft.com/office/powerpoint/2010/main" val="152625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Star: 4 Points 17">
            <a:extLst>
              <a:ext uri="{FF2B5EF4-FFF2-40B4-BE49-F238E27FC236}">
                <a16:creationId xmlns:a16="http://schemas.microsoft.com/office/drawing/2014/main" id="{D776038A-E4C2-45FD-AD06-1FA7EC89F4B3}"/>
              </a:ext>
            </a:extLst>
          </p:cNvPr>
          <p:cNvSpPr/>
          <p:nvPr/>
        </p:nvSpPr>
        <p:spPr>
          <a:xfrm>
            <a:off x="2528643" y="796451"/>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C34BEE1-8F3D-431C-AD03-EA8876E51B9E}"/>
              </a:ext>
            </a:extLst>
          </p:cNvPr>
          <p:cNvSpPr txBox="1"/>
          <p:nvPr/>
        </p:nvSpPr>
        <p:spPr>
          <a:xfrm>
            <a:off x="2783400" y="776832"/>
            <a:ext cx="1562618" cy="338554"/>
          </a:xfrm>
          <a:prstGeom prst="rect">
            <a:avLst/>
          </a:prstGeom>
          <a:noFill/>
        </p:spPr>
        <p:txBody>
          <a:bodyPr wrap="square" rtlCol="0">
            <a:spAutoFit/>
          </a:bodyPr>
          <a:lstStyle/>
          <a:p>
            <a:r>
              <a:rPr lang="en-US" sz="1600" b="1" dirty="0">
                <a:solidFill>
                  <a:schemeClr val="bg1"/>
                </a:solidFill>
                <a:latin typeface="Maiandra GD" panose="020E0502030308020204" pitchFamily="34" charset="0"/>
              </a:rPr>
              <a:t>Our Project</a:t>
            </a:r>
          </a:p>
        </p:txBody>
      </p:sp>
      <p:sp>
        <p:nvSpPr>
          <p:cNvPr id="4" name="TextBox 3">
            <a:extLst>
              <a:ext uri="{FF2B5EF4-FFF2-40B4-BE49-F238E27FC236}">
                <a16:creationId xmlns:a16="http://schemas.microsoft.com/office/drawing/2014/main" id="{34CFB08C-15A0-4E18-97C1-183DD4C97D34}"/>
              </a:ext>
            </a:extLst>
          </p:cNvPr>
          <p:cNvSpPr txBox="1"/>
          <p:nvPr/>
        </p:nvSpPr>
        <p:spPr>
          <a:xfrm>
            <a:off x="1098406" y="1380207"/>
            <a:ext cx="4831308" cy="8032968"/>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We will be building an integrated system consisting of a Web Application and a Mobile Application. This system aims to support the operations management of the centre and the administrative duties that are to be carried out by the tutors on a daily basis.</a:t>
            </a:r>
          </a:p>
          <a:p>
            <a:endParaRPr lang="en-US" sz="1200" b="1" dirty="0">
              <a:solidFill>
                <a:schemeClr val="bg1"/>
              </a:solidFill>
              <a:latin typeface="Maiandra GD" panose="020E0502030308020204" pitchFamily="34" charset="0"/>
            </a:endParaRPr>
          </a:p>
          <a:p>
            <a:r>
              <a:rPr lang="en-US" sz="1200" b="1" u="sng" dirty="0">
                <a:solidFill>
                  <a:schemeClr val="bg1"/>
                </a:solidFill>
                <a:latin typeface="Maiandra GD" panose="020E0502030308020204" pitchFamily="34" charset="0"/>
              </a:rPr>
              <a:t>Web Application</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Schedule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of Curriculum Calendar</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Curriculum Calendar</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Assignment of Tutors to Tuition Sessions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Curriculum Calendar</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Financial Report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of Financial Reports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Financial Reports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&amp; Updating of Expenses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Exporting of Financial Reports as CSV</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Full Financial Report</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Student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Registration of new Students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Student Information</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Removal of Students from Database</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Payment Tracking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Payments made</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overdue payments</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Receipt Generation</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Generation of Receipts in PDF Format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Generation of </a:t>
            </a:r>
            <a:r>
              <a:rPr lang="en-US" sz="1200" b="1" dirty="0" err="1">
                <a:solidFill>
                  <a:schemeClr val="bg1"/>
                </a:solidFill>
                <a:latin typeface="Maiandra GD" panose="020E0502030308020204" pitchFamily="34" charset="0"/>
              </a:rPr>
              <a:t>Payslips</a:t>
            </a:r>
            <a:r>
              <a:rPr lang="en-US" sz="1200" b="1" dirty="0">
                <a:solidFill>
                  <a:schemeClr val="bg1"/>
                </a:solidFill>
                <a:latin typeface="Maiandra GD" panose="020E0502030308020204" pitchFamily="34" charset="0"/>
              </a:rPr>
              <a:t> in PDF Format</a:t>
            </a:r>
          </a:p>
          <a:p>
            <a:endParaRPr lang="en-US" sz="1200" b="1" dirty="0">
              <a:solidFill>
                <a:schemeClr val="bg1"/>
              </a:solidFill>
              <a:latin typeface="Maiandra GD" panose="020E0502030308020204" pitchFamily="34" charset="0"/>
            </a:endParaRPr>
          </a:p>
          <a:p>
            <a:r>
              <a:rPr lang="en-US" sz="1200" b="1" u="sng" dirty="0">
                <a:solidFill>
                  <a:schemeClr val="bg1"/>
                </a:solidFill>
                <a:latin typeface="Maiandra GD" panose="020E0502030308020204" pitchFamily="34" charset="0"/>
              </a:rPr>
              <a:t>Mobile Application</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Attendance Taking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Students’ Attendances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Tutors’ Attendances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Push Notifications as reminders for Attendance Taking</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Dashboard</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Summary of Financial Report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Weekly Lesson Schedule</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Upcoming Class Listing (With Class Size and Timings)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Classes in need of Replacement Tutors</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Grades Tracking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Adding of Grades to Students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Students’ Grades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Students’ Grades</a:t>
            </a:r>
          </a:p>
        </p:txBody>
      </p:sp>
      <p:sp>
        <p:nvSpPr>
          <p:cNvPr id="23" name="Star: 4 Points 22">
            <a:extLst>
              <a:ext uri="{FF2B5EF4-FFF2-40B4-BE49-F238E27FC236}">
                <a16:creationId xmlns:a16="http://schemas.microsoft.com/office/drawing/2014/main" id="{AF9D7B9D-7602-4397-819D-3EF473B964CC}"/>
              </a:ext>
            </a:extLst>
          </p:cNvPr>
          <p:cNvSpPr/>
          <p:nvPr/>
        </p:nvSpPr>
        <p:spPr>
          <a:xfrm>
            <a:off x="2164455" y="9684170"/>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7071A8B-8C08-4846-87CB-444B197339BD}"/>
              </a:ext>
            </a:extLst>
          </p:cNvPr>
          <p:cNvSpPr txBox="1"/>
          <p:nvPr/>
        </p:nvSpPr>
        <p:spPr>
          <a:xfrm>
            <a:off x="2427025" y="9634130"/>
            <a:ext cx="2317898" cy="338554"/>
          </a:xfrm>
          <a:prstGeom prst="rect">
            <a:avLst/>
          </a:prstGeom>
          <a:noFill/>
        </p:spPr>
        <p:txBody>
          <a:bodyPr wrap="square" rtlCol="0">
            <a:spAutoFit/>
          </a:bodyPr>
          <a:lstStyle/>
          <a:p>
            <a:r>
              <a:rPr lang="en-US" sz="1600" b="1" dirty="0">
                <a:solidFill>
                  <a:schemeClr val="bg1"/>
                </a:solidFill>
                <a:latin typeface="Maiandra GD" panose="020E0502030308020204" pitchFamily="34" charset="0"/>
              </a:rPr>
              <a:t>Project Motivation</a:t>
            </a:r>
          </a:p>
        </p:txBody>
      </p:sp>
      <p:sp>
        <p:nvSpPr>
          <p:cNvPr id="25" name="TextBox 24">
            <a:extLst>
              <a:ext uri="{FF2B5EF4-FFF2-40B4-BE49-F238E27FC236}">
                <a16:creationId xmlns:a16="http://schemas.microsoft.com/office/drawing/2014/main" id="{848B3F7D-3106-45A3-85D5-A2EF3D8D3AD5}"/>
              </a:ext>
            </a:extLst>
          </p:cNvPr>
          <p:cNvSpPr txBox="1"/>
          <p:nvPr/>
        </p:nvSpPr>
        <p:spPr>
          <a:xfrm>
            <a:off x="1013346" y="10168445"/>
            <a:ext cx="4831308" cy="1384995"/>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The education sector is an industry in which the team could relate to as students. Upon discussion with the client, the team understands that operational tasks carried out could take up to several hours in total per day due to the Paper-Based System currently implemented. The team recognises that the time allocated to these tasks could be shortened significantly with the implementation of a system and hence gave rise to the idea of this project.</a:t>
            </a:r>
          </a:p>
        </p:txBody>
      </p:sp>
    </p:spTree>
    <p:extLst>
      <p:ext uri="{BB962C8B-B14F-4D97-AF65-F5344CB8AC3E}">
        <p14:creationId xmlns:p14="http://schemas.microsoft.com/office/powerpoint/2010/main" val="143313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0"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Single Corner Rounded 29">
            <a:extLst>
              <a:ext uri="{FF2B5EF4-FFF2-40B4-BE49-F238E27FC236}">
                <a16:creationId xmlns:a16="http://schemas.microsoft.com/office/drawing/2014/main" id="{EF28C16E-C891-454E-ACA6-0B4516629CB8}"/>
              </a:ext>
            </a:extLst>
          </p:cNvPr>
          <p:cNvSpPr/>
          <p:nvPr/>
        </p:nvSpPr>
        <p:spPr>
          <a:xfrm>
            <a:off x="4778944"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Rounded 28">
            <a:extLst>
              <a:ext uri="{FF2B5EF4-FFF2-40B4-BE49-F238E27FC236}">
                <a16:creationId xmlns:a16="http://schemas.microsoft.com/office/drawing/2014/main" id="{469593E3-859C-4813-A352-2DB45C92B787}"/>
              </a:ext>
            </a:extLst>
          </p:cNvPr>
          <p:cNvSpPr/>
          <p:nvPr/>
        </p:nvSpPr>
        <p:spPr>
          <a:xfrm>
            <a:off x="3339121"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Rounded 27">
            <a:extLst>
              <a:ext uri="{FF2B5EF4-FFF2-40B4-BE49-F238E27FC236}">
                <a16:creationId xmlns:a16="http://schemas.microsoft.com/office/drawing/2014/main" id="{B1FDF199-4467-478D-82E9-54DD58A1E288}"/>
              </a:ext>
            </a:extLst>
          </p:cNvPr>
          <p:cNvSpPr/>
          <p:nvPr/>
        </p:nvSpPr>
        <p:spPr>
          <a:xfrm>
            <a:off x="1899298"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Single Corner Rounded 1">
            <a:extLst>
              <a:ext uri="{FF2B5EF4-FFF2-40B4-BE49-F238E27FC236}">
                <a16:creationId xmlns:a16="http://schemas.microsoft.com/office/drawing/2014/main" id="{3A48FA3A-6DBE-4C5B-9A18-5623044AD144}"/>
              </a:ext>
            </a:extLst>
          </p:cNvPr>
          <p:cNvSpPr/>
          <p:nvPr/>
        </p:nvSpPr>
        <p:spPr>
          <a:xfrm>
            <a:off x="459475"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BED2FFD-F1D3-4CCA-A536-7FB9B16E1B2A}"/>
              </a:ext>
            </a:extLst>
          </p:cNvPr>
          <p:cNvSpPr txBox="1"/>
          <p:nvPr/>
        </p:nvSpPr>
        <p:spPr>
          <a:xfrm>
            <a:off x="968991" y="909851"/>
            <a:ext cx="659642" cy="307777"/>
          </a:xfrm>
          <a:prstGeom prst="rect">
            <a:avLst/>
          </a:prstGeom>
          <a:noFill/>
        </p:spPr>
        <p:txBody>
          <a:bodyPr wrap="square" rtlCol="0">
            <a:spAutoFit/>
          </a:bodyPr>
          <a:lstStyle/>
          <a:p>
            <a:r>
              <a:rPr lang="en-US" sz="1400" b="1" dirty="0">
                <a:latin typeface="Maiandra GD" panose="020E0502030308020204" pitchFamily="34" charset="0"/>
              </a:rPr>
              <a:t>CORE</a:t>
            </a:r>
          </a:p>
        </p:txBody>
      </p:sp>
      <p:sp>
        <p:nvSpPr>
          <p:cNvPr id="31" name="TextBox 30">
            <a:extLst>
              <a:ext uri="{FF2B5EF4-FFF2-40B4-BE49-F238E27FC236}">
                <a16:creationId xmlns:a16="http://schemas.microsoft.com/office/drawing/2014/main" id="{5D1FD95B-3F1A-4A98-84BA-BB3104C94C09}"/>
              </a:ext>
            </a:extLst>
          </p:cNvPr>
          <p:cNvSpPr txBox="1"/>
          <p:nvPr/>
        </p:nvSpPr>
        <p:spPr>
          <a:xfrm>
            <a:off x="459474" y="1126648"/>
            <a:ext cx="1678675" cy="3077766"/>
          </a:xfrm>
          <a:prstGeom prst="rect">
            <a:avLst/>
          </a:prstGeom>
          <a:noFill/>
        </p:spPr>
        <p:txBody>
          <a:bodyPr wrap="square" rtlCol="0">
            <a:spAutoFit/>
          </a:bodyPr>
          <a:lstStyle/>
          <a:p>
            <a:r>
              <a:rPr lang="en-US" sz="600" u="sng" dirty="0">
                <a:latin typeface="Maiandra GD" panose="020E0502030308020204" pitchFamily="34" charset="0"/>
              </a:rPr>
              <a:t>Accounts Module</a:t>
            </a:r>
          </a:p>
          <a:p>
            <a:pPr marL="171450" indent="-171450">
              <a:buFont typeface="Arial" panose="020B0604020202020204" pitchFamily="34" charset="0"/>
              <a:buChar char="•"/>
            </a:pPr>
            <a:r>
              <a:rPr lang="en-US" sz="600" dirty="0">
                <a:latin typeface="Maiandra GD" panose="020E0502030308020204" pitchFamily="34" charset="0"/>
              </a:rPr>
              <a:t>Profile Management</a:t>
            </a:r>
          </a:p>
          <a:p>
            <a:pPr marL="171450" indent="-171450">
              <a:buFont typeface="Arial" panose="020B0604020202020204" pitchFamily="34" charset="0"/>
              <a:buChar char="•"/>
            </a:pPr>
            <a:r>
              <a:rPr lang="en-US" sz="600" dirty="0">
                <a:latin typeface="Maiandra GD" panose="020E0502030308020204" pitchFamily="34" charset="0"/>
              </a:rPr>
              <a:t>Login/Logout</a:t>
            </a:r>
          </a:p>
          <a:p>
            <a:pPr marL="171450" indent="-171450">
              <a:buFont typeface="Arial" panose="020B0604020202020204" pitchFamily="34" charset="0"/>
              <a:buChar char="•"/>
            </a:pPr>
            <a:r>
              <a:rPr lang="en-US" sz="600" dirty="0">
                <a:latin typeface="Maiandra GD" panose="020E0502030308020204" pitchFamily="34" charset="0"/>
              </a:rPr>
              <a:t>Reset Password</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Admin Module</a:t>
            </a:r>
          </a:p>
          <a:p>
            <a:pPr marL="171450" indent="-171450">
              <a:buFont typeface="Arial" panose="020B0604020202020204" pitchFamily="34" charset="0"/>
              <a:buChar char="•"/>
            </a:pPr>
            <a:r>
              <a:rPr lang="en-US" sz="600" dirty="0">
                <a:latin typeface="Maiandra GD" panose="020E0502030308020204" pitchFamily="34" charset="0"/>
              </a:rPr>
              <a:t>Access Control</a:t>
            </a:r>
          </a:p>
          <a:p>
            <a:pPr marL="171450" indent="-171450">
              <a:buFont typeface="Arial" panose="020B0604020202020204" pitchFamily="34" charset="0"/>
              <a:buChar char="•"/>
            </a:pPr>
            <a:r>
              <a:rPr lang="en-US" sz="600" dirty="0">
                <a:latin typeface="Maiandra GD" panose="020E0502030308020204" pitchFamily="34" charset="0"/>
              </a:rPr>
              <a:t>User Management</a:t>
            </a:r>
          </a:p>
          <a:p>
            <a:pPr marL="171450" indent="-171450">
              <a:buFont typeface="Arial" panose="020B0604020202020204" pitchFamily="34" charset="0"/>
              <a:buChar char="•"/>
            </a:pPr>
            <a:r>
              <a:rPr lang="en-US" sz="600" dirty="0">
                <a:latin typeface="Maiandra GD" panose="020E0502030308020204" pitchFamily="34" charset="0"/>
              </a:rPr>
              <a:t>Tutor Management</a:t>
            </a:r>
          </a:p>
          <a:p>
            <a:endParaRPr lang="en-US" sz="600" dirty="0">
              <a:latin typeface="Maiandra GD" panose="020E0502030308020204" pitchFamily="34" charset="0"/>
            </a:endParaRPr>
          </a:p>
          <a:p>
            <a:r>
              <a:rPr lang="en-US" sz="600" u="sng" dirty="0">
                <a:latin typeface="Maiandra GD" panose="020E0502030308020204" pitchFamily="34" charset="0"/>
              </a:rPr>
              <a:t>Student Management Module</a:t>
            </a:r>
          </a:p>
          <a:p>
            <a:pPr marL="171450" indent="-171450">
              <a:buFont typeface="Arial" panose="020B0604020202020204" pitchFamily="34" charset="0"/>
              <a:buChar char="•"/>
            </a:pPr>
            <a:r>
              <a:rPr lang="en-US" sz="600" dirty="0">
                <a:latin typeface="Maiandra GD" panose="020E0502030308020204" pitchFamily="34" charset="0"/>
              </a:rPr>
              <a:t>Sign Ups</a:t>
            </a:r>
          </a:p>
          <a:p>
            <a:pPr marL="171450" indent="-171450">
              <a:buFont typeface="Arial" panose="020B0604020202020204" pitchFamily="34" charset="0"/>
              <a:buChar char="•"/>
            </a:pPr>
            <a:r>
              <a:rPr lang="en-US" sz="600" dirty="0">
                <a:latin typeface="Maiandra GD" panose="020E0502030308020204" pitchFamily="34" charset="0"/>
              </a:rPr>
              <a:t>Data Retrieval</a:t>
            </a:r>
          </a:p>
          <a:p>
            <a:pPr marL="171450" indent="-171450">
              <a:buFont typeface="Arial" panose="020B0604020202020204" pitchFamily="34" charset="0"/>
              <a:buChar char="•"/>
            </a:pPr>
            <a:r>
              <a:rPr lang="en-US" sz="600" dirty="0">
                <a:latin typeface="Maiandra GD" panose="020E0502030308020204" pitchFamily="34" charset="0"/>
              </a:rPr>
              <a:t>Managing Student Details</a:t>
            </a:r>
          </a:p>
          <a:p>
            <a:endParaRPr lang="en-US" sz="600" dirty="0">
              <a:latin typeface="Maiandra GD" panose="020E0502030308020204" pitchFamily="34" charset="0"/>
            </a:endParaRPr>
          </a:p>
          <a:p>
            <a:r>
              <a:rPr lang="en-US" sz="600" u="sng" dirty="0">
                <a:latin typeface="Maiandra GD" panose="020E0502030308020204" pitchFamily="34" charset="0"/>
              </a:rPr>
              <a:t>Financial Module</a:t>
            </a:r>
          </a:p>
          <a:p>
            <a:pPr marL="171450" indent="-171450">
              <a:buFont typeface="Arial" panose="020B0604020202020204" pitchFamily="34" charset="0"/>
              <a:buChar char="•"/>
            </a:pPr>
            <a:r>
              <a:rPr lang="en-US" sz="600" dirty="0">
                <a:latin typeface="Maiandra GD" panose="020E0502030308020204" pitchFamily="34" charset="0"/>
              </a:rPr>
              <a:t>Exporting of Financial Report</a:t>
            </a:r>
          </a:p>
          <a:p>
            <a:pPr marL="171450" indent="-171450">
              <a:buFont typeface="Arial" panose="020B0604020202020204" pitchFamily="34" charset="0"/>
              <a:buChar char="•"/>
            </a:pPr>
            <a:r>
              <a:rPr lang="en-US" sz="600" dirty="0">
                <a:latin typeface="Maiandra GD" panose="020E0502030308020204" pitchFamily="34" charset="0"/>
              </a:rPr>
              <a:t>Updating of Financial Report</a:t>
            </a:r>
          </a:p>
          <a:p>
            <a:pPr marL="171450" indent="-171450">
              <a:buFont typeface="Arial" panose="020B0604020202020204" pitchFamily="34" charset="0"/>
              <a:buChar char="•"/>
            </a:pPr>
            <a:r>
              <a:rPr lang="en-US" sz="600" dirty="0">
                <a:latin typeface="Maiandra GD" panose="020E0502030308020204" pitchFamily="34" charset="0"/>
              </a:rPr>
              <a:t>Writing of new Financial Report</a:t>
            </a:r>
          </a:p>
          <a:p>
            <a:pPr marL="171450" indent="-171450">
              <a:buFont typeface="Arial" panose="020B0604020202020204" pitchFamily="34" charset="0"/>
              <a:buChar char="•"/>
            </a:pPr>
            <a:r>
              <a:rPr lang="en-US" sz="600" dirty="0">
                <a:latin typeface="Maiandra GD" panose="020E0502030308020204" pitchFamily="34" charset="0"/>
              </a:rPr>
              <a:t>Viewing of Full Reports</a:t>
            </a:r>
          </a:p>
          <a:p>
            <a:pPr marL="171450" indent="-171450">
              <a:buFont typeface="Arial" panose="020B0604020202020204" pitchFamily="34" charset="0"/>
              <a:buChar char="•"/>
            </a:pPr>
            <a:r>
              <a:rPr lang="en-US" sz="600" dirty="0">
                <a:latin typeface="Maiandra GD" panose="020E0502030308020204" pitchFamily="34" charset="0"/>
              </a:rPr>
              <a:t>Calculations for expenses. revenue, tutor fees and profits</a:t>
            </a:r>
          </a:p>
          <a:p>
            <a:endParaRPr lang="en-US" sz="800" dirty="0">
              <a:latin typeface="Maiandra GD" panose="020E0502030308020204" pitchFamily="34" charset="0"/>
            </a:endParaRPr>
          </a:p>
          <a:p>
            <a:r>
              <a:rPr lang="en-US" sz="600" u="sng" dirty="0">
                <a:latin typeface="Maiandra GD" panose="020E0502030308020204" pitchFamily="34" charset="0"/>
              </a:rPr>
              <a:t>Schedule Module</a:t>
            </a:r>
          </a:p>
          <a:p>
            <a:pPr marL="171450" indent="-171450">
              <a:buFont typeface="Arial" panose="020B0604020202020204" pitchFamily="34" charset="0"/>
              <a:buChar char="•"/>
            </a:pPr>
            <a:r>
              <a:rPr lang="en-US" sz="600" dirty="0">
                <a:latin typeface="Maiandra GD" panose="020E0502030308020204" pitchFamily="34" charset="0"/>
              </a:rPr>
              <a:t>Creation of Schedule</a:t>
            </a:r>
          </a:p>
          <a:p>
            <a:pPr marL="171450" indent="-171450">
              <a:buFont typeface="Arial" panose="020B0604020202020204" pitchFamily="34" charset="0"/>
              <a:buChar char="•"/>
            </a:pPr>
            <a:r>
              <a:rPr lang="en-US" sz="600" dirty="0">
                <a:latin typeface="Maiandra GD" panose="020E0502030308020204" pitchFamily="34" charset="0"/>
              </a:rPr>
              <a:t>Updating of Schedule</a:t>
            </a:r>
          </a:p>
          <a:p>
            <a:pPr marL="171450" indent="-171450">
              <a:buFont typeface="Arial" panose="020B0604020202020204" pitchFamily="34" charset="0"/>
              <a:buChar char="•"/>
            </a:pPr>
            <a:r>
              <a:rPr lang="en-US" sz="600" dirty="0">
                <a:latin typeface="Maiandra GD" panose="020E0502030308020204" pitchFamily="34" charset="0"/>
              </a:rPr>
              <a:t>Viewing of Schedule</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Expenses Module</a:t>
            </a:r>
          </a:p>
          <a:p>
            <a:pPr marL="171450" indent="-171450">
              <a:buFont typeface="Arial" panose="020B0604020202020204" pitchFamily="34" charset="0"/>
              <a:buChar char="•"/>
            </a:pPr>
            <a:r>
              <a:rPr lang="en-US" sz="600" dirty="0">
                <a:latin typeface="Maiandra GD" panose="020E0502030308020204" pitchFamily="34" charset="0"/>
              </a:rPr>
              <a:t>Creation of Expenses</a:t>
            </a:r>
          </a:p>
          <a:p>
            <a:pPr marL="171450" indent="-171450">
              <a:buFont typeface="Arial" panose="020B0604020202020204" pitchFamily="34" charset="0"/>
              <a:buChar char="•"/>
            </a:pPr>
            <a:r>
              <a:rPr lang="en-US" sz="600" dirty="0">
                <a:latin typeface="Maiandra GD" panose="020E0502030308020204" pitchFamily="34" charset="0"/>
              </a:rPr>
              <a:t>Updating of Expenses</a:t>
            </a:r>
          </a:p>
          <a:p>
            <a:pPr marL="171450" indent="-171450">
              <a:buFont typeface="Arial" panose="020B0604020202020204" pitchFamily="34" charset="0"/>
              <a:buChar char="•"/>
            </a:pPr>
            <a:r>
              <a:rPr lang="en-US" sz="600" dirty="0">
                <a:latin typeface="Maiandra GD" panose="020E0502030308020204" pitchFamily="34" charset="0"/>
              </a:rPr>
              <a:t>Deleting of Expenses</a:t>
            </a:r>
          </a:p>
        </p:txBody>
      </p:sp>
      <p:sp>
        <p:nvSpPr>
          <p:cNvPr id="32" name="TextBox 31">
            <a:extLst>
              <a:ext uri="{FF2B5EF4-FFF2-40B4-BE49-F238E27FC236}">
                <a16:creationId xmlns:a16="http://schemas.microsoft.com/office/drawing/2014/main" id="{0CB51E5B-2467-44FE-BD1E-566378A645F1}"/>
              </a:ext>
            </a:extLst>
          </p:cNvPr>
          <p:cNvSpPr txBox="1"/>
          <p:nvPr/>
        </p:nvSpPr>
        <p:spPr>
          <a:xfrm>
            <a:off x="2220001" y="909851"/>
            <a:ext cx="1241977" cy="307777"/>
          </a:xfrm>
          <a:prstGeom prst="rect">
            <a:avLst/>
          </a:prstGeom>
          <a:noFill/>
        </p:spPr>
        <p:txBody>
          <a:bodyPr wrap="square" rtlCol="0">
            <a:spAutoFit/>
          </a:bodyPr>
          <a:lstStyle/>
          <a:p>
            <a:r>
              <a:rPr lang="en-US" sz="1400" b="1" dirty="0">
                <a:latin typeface="Maiandra GD" panose="020E0502030308020204" pitchFamily="34" charset="0"/>
              </a:rPr>
              <a:t>SECONDARY</a:t>
            </a:r>
          </a:p>
        </p:txBody>
      </p:sp>
      <p:sp>
        <p:nvSpPr>
          <p:cNvPr id="33" name="TextBox 32">
            <a:extLst>
              <a:ext uri="{FF2B5EF4-FFF2-40B4-BE49-F238E27FC236}">
                <a16:creationId xmlns:a16="http://schemas.microsoft.com/office/drawing/2014/main" id="{4B47DB2A-7917-451C-81F6-A587B94F855C}"/>
              </a:ext>
            </a:extLst>
          </p:cNvPr>
          <p:cNvSpPr txBox="1"/>
          <p:nvPr/>
        </p:nvSpPr>
        <p:spPr>
          <a:xfrm>
            <a:off x="2169963" y="1149393"/>
            <a:ext cx="1408009" cy="1938992"/>
          </a:xfrm>
          <a:prstGeom prst="rect">
            <a:avLst/>
          </a:prstGeom>
          <a:noFill/>
        </p:spPr>
        <p:txBody>
          <a:bodyPr wrap="square" rtlCol="0">
            <a:spAutoFit/>
          </a:bodyPr>
          <a:lstStyle/>
          <a:p>
            <a:r>
              <a:rPr lang="en-US" sz="600" u="sng" dirty="0">
                <a:latin typeface="Maiandra GD" panose="020E0502030308020204" pitchFamily="34" charset="0"/>
              </a:rPr>
              <a:t>Payment Module</a:t>
            </a:r>
          </a:p>
          <a:p>
            <a:pPr marL="171450" indent="-171450">
              <a:buFont typeface="Arial" panose="020B0604020202020204" pitchFamily="34" charset="0"/>
              <a:buChar char="•"/>
            </a:pPr>
            <a:r>
              <a:rPr lang="en-US" sz="600" dirty="0">
                <a:latin typeface="Maiandra GD" panose="020E0502030308020204" pitchFamily="34" charset="0"/>
              </a:rPr>
              <a:t>Payment Tracking</a:t>
            </a:r>
          </a:p>
          <a:p>
            <a:pPr marL="171450" indent="-171450">
              <a:buFont typeface="Arial" panose="020B0604020202020204" pitchFamily="34" charset="0"/>
              <a:buChar char="•"/>
            </a:pPr>
            <a:r>
              <a:rPr lang="en-US" sz="600" dirty="0">
                <a:latin typeface="Maiandra GD" panose="020E0502030308020204" pitchFamily="34" charset="0"/>
              </a:rPr>
              <a:t>SMS Reminders for Payment</a:t>
            </a:r>
          </a:p>
          <a:p>
            <a:pPr marL="171450" indent="-171450">
              <a:buFont typeface="Arial" panose="020B0604020202020204" pitchFamily="34" charset="0"/>
              <a:buChar char="•"/>
            </a:pPr>
            <a:r>
              <a:rPr lang="en-US" sz="600" dirty="0">
                <a:latin typeface="Maiandra GD" panose="020E0502030308020204" pitchFamily="34" charset="0"/>
              </a:rPr>
              <a:t>SMS Reminders for Late Payment</a:t>
            </a:r>
          </a:p>
          <a:p>
            <a:pPr marL="171450" indent="-171450">
              <a:buFont typeface="Arial" panose="020B0604020202020204" pitchFamily="34" charset="0"/>
              <a:buChar char="•"/>
            </a:pPr>
            <a:r>
              <a:rPr lang="en-US" sz="600" dirty="0">
                <a:latin typeface="Maiandra GD" panose="020E0502030308020204" pitchFamily="34" charset="0"/>
              </a:rPr>
              <a:t>List of Payments made</a:t>
            </a:r>
          </a:p>
          <a:p>
            <a:pPr marL="171450" indent="-171450">
              <a:buFont typeface="Arial" panose="020B0604020202020204" pitchFamily="34" charset="0"/>
              <a:buChar char="•"/>
            </a:pPr>
            <a:r>
              <a:rPr lang="en-US" sz="600" dirty="0">
                <a:latin typeface="Maiandra GD" panose="020E0502030308020204" pitchFamily="34" charset="0"/>
              </a:rPr>
              <a:t>Updating of Payment Status</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Classes Module</a:t>
            </a:r>
          </a:p>
          <a:p>
            <a:pPr marL="171450" indent="-171450">
              <a:buFont typeface="Arial" panose="020B0604020202020204" pitchFamily="34" charset="0"/>
              <a:buChar char="•"/>
            </a:pPr>
            <a:r>
              <a:rPr lang="en-US" sz="600" dirty="0">
                <a:latin typeface="Maiandra GD" panose="020E0502030308020204" pitchFamily="34" charset="0"/>
              </a:rPr>
              <a:t>Upcoming Classes</a:t>
            </a:r>
          </a:p>
          <a:p>
            <a:pPr marL="171450" indent="-171450">
              <a:buFont typeface="Arial" panose="020B0604020202020204" pitchFamily="34" charset="0"/>
              <a:buChar char="•"/>
            </a:pPr>
            <a:r>
              <a:rPr lang="en-US" sz="600" dirty="0">
                <a:latin typeface="Maiandra GD" panose="020E0502030308020204" pitchFamily="34" charset="0"/>
              </a:rPr>
              <a:t>Tutor Assignments</a:t>
            </a:r>
          </a:p>
          <a:p>
            <a:pPr marL="171450" indent="-171450">
              <a:buFont typeface="Arial" panose="020B0604020202020204" pitchFamily="34" charset="0"/>
              <a:buChar char="•"/>
            </a:pPr>
            <a:r>
              <a:rPr lang="en-US" sz="600" dirty="0">
                <a:latin typeface="Maiandra GD" panose="020E0502030308020204" pitchFamily="34" charset="0"/>
              </a:rPr>
              <a:t>Push Notifications for upcoming classes</a:t>
            </a:r>
          </a:p>
          <a:p>
            <a:endParaRPr lang="en-US" sz="600" dirty="0">
              <a:latin typeface="Maiandra GD" panose="020E0502030308020204" pitchFamily="34" charset="0"/>
            </a:endParaRPr>
          </a:p>
          <a:p>
            <a:r>
              <a:rPr lang="en-US" sz="600" u="sng" dirty="0">
                <a:latin typeface="Maiandra GD" panose="020E0502030308020204" pitchFamily="34" charset="0"/>
              </a:rPr>
              <a:t>Student Management Module</a:t>
            </a:r>
          </a:p>
          <a:p>
            <a:pPr marL="171450" indent="-171450">
              <a:buFont typeface="Arial" panose="020B0604020202020204" pitchFamily="34" charset="0"/>
              <a:buChar char="•"/>
            </a:pPr>
            <a:r>
              <a:rPr lang="en-US" sz="600" dirty="0">
                <a:latin typeface="Maiandra GD" panose="020E0502030308020204" pitchFamily="34" charset="0"/>
              </a:rPr>
              <a:t>Tutor Attendance Taking</a:t>
            </a:r>
          </a:p>
          <a:p>
            <a:pPr marL="171450" indent="-171450">
              <a:buFont typeface="Arial" panose="020B0604020202020204" pitchFamily="34" charset="0"/>
              <a:buChar char="•"/>
            </a:pPr>
            <a:r>
              <a:rPr lang="en-US" sz="600" dirty="0">
                <a:latin typeface="Maiandra GD" panose="020E0502030308020204" pitchFamily="34" charset="0"/>
              </a:rPr>
              <a:t>Students Attendance Taking</a:t>
            </a:r>
          </a:p>
          <a:p>
            <a:pPr marL="171450" indent="-171450">
              <a:buFont typeface="Arial" panose="020B0604020202020204" pitchFamily="34" charset="0"/>
              <a:buChar char="•"/>
            </a:pPr>
            <a:r>
              <a:rPr lang="en-US" sz="600" dirty="0">
                <a:latin typeface="Maiandra GD" panose="020E0502030308020204" pitchFamily="34" charset="0"/>
              </a:rPr>
              <a:t>Push Notifications (Reminder for Attendance Taking)</a:t>
            </a:r>
          </a:p>
          <a:p>
            <a:endParaRPr lang="en-US" sz="600" dirty="0">
              <a:latin typeface="Maiandra GD" panose="020E0502030308020204" pitchFamily="34" charset="0"/>
            </a:endParaRPr>
          </a:p>
        </p:txBody>
      </p:sp>
      <p:sp>
        <p:nvSpPr>
          <p:cNvPr id="34" name="TextBox 33">
            <a:extLst>
              <a:ext uri="{FF2B5EF4-FFF2-40B4-BE49-F238E27FC236}">
                <a16:creationId xmlns:a16="http://schemas.microsoft.com/office/drawing/2014/main" id="{1F461F41-F512-4B79-B782-DC0C021CA068}"/>
              </a:ext>
            </a:extLst>
          </p:cNvPr>
          <p:cNvSpPr txBox="1"/>
          <p:nvPr/>
        </p:nvSpPr>
        <p:spPr>
          <a:xfrm>
            <a:off x="3794006" y="909851"/>
            <a:ext cx="1000903" cy="307777"/>
          </a:xfrm>
          <a:prstGeom prst="rect">
            <a:avLst/>
          </a:prstGeom>
          <a:noFill/>
        </p:spPr>
        <p:txBody>
          <a:bodyPr wrap="square" rtlCol="0">
            <a:spAutoFit/>
          </a:bodyPr>
          <a:lstStyle/>
          <a:p>
            <a:r>
              <a:rPr lang="en-US" sz="1400" b="1" dirty="0">
                <a:latin typeface="Maiandra GD" panose="020E0502030308020204" pitchFamily="34" charset="0"/>
              </a:rPr>
              <a:t>TERTIARY</a:t>
            </a:r>
          </a:p>
        </p:txBody>
      </p:sp>
      <p:sp>
        <p:nvSpPr>
          <p:cNvPr id="35" name="TextBox 34">
            <a:extLst>
              <a:ext uri="{FF2B5EF4-FFF2-40B4-BE49-F238E27FC236}">
                <a16:creationId xmlns:a16="http://schemas.microsoft.com/office/drawing/2014/main" id="{7B918C95-89BD-46C1-B93A-8A2DF5EA2BB0}"/>
              </a:ext>
            </a:extLst>
          </p:cNvPr>
          <p:cNvSpPr txBox="1"/>
          <p:nvPr/>
        </p:nvSpPr>
        <p:spPr>
          <a:xfrm>
            <a:off x="3580195" y="1149393"/>
            <a:ext cx="1408009" cy="923330"/>
          </a:xfrm>
          <a:prstGeom prst="rect">
            <a:avLst/>
          </a:prstGeom>
          <a:noFill/>
        </p:spPr>
        <p:txBody>
          <a:bodyPr wrap="square" rtlCol="0">
            <a:spAutoFit/>
          </a:bodyPr>
          <a:lstStyle/>
          <a:p>
            <a:r>
              <a:rPr lang="en-US" sz="600" u="sng" dirty="0">
                <a:latin typeface="Maiandra GD" panose="020E0502030308020204" pitchFamily="34" charset="0"/>
              </a:rPr>
              <a:t>Receipts Module</a:t>
            </a:r>
          </a:p>
          <a:p>
            <a:pPr marL="171450" indent="-171450">
              <a:buFont typeface="Arial" panose="020B0604020202020204" pitchFamily="34" charset="0"/>
              <a:buChar char="•"/>
            </a:pPr>
            <a:r>
              <a:rPr lang="en-US" sz="600" dirty="0">
                <a:latin typeface="Maiandra GD" panose="020E0502030308020204" pitchFamily="34" charset="0"/>
              </a:rPr>
              <a:t>Pay Slip Generation</a:t>
            </a:r>
          </a:p>
          <a:p>
            <a:pPr marL="171450" indent="-171450">
              <a:buFont typeface="Arial" panose="020B0604020202020204" pitchFamily="34" charset="0"/>
              <a:buChar char="•"/>
            </a:pPr>
            <a:r>
              <a:rPr lang="en-US" sz="600" dirty="0">
                <a:latin typeface="Maiandra GD" panose="020E0502030308020204" pitchFamily="34" charset="0"/>
              </a:rPr>
              <a:t>Invoice Generation</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Grades Module</a:t>
            </a:r>
          </a:p>
          <a:p>
            <a:pPr marL="171450" indent="-171450">
              <a:buFont typeface="Arial" panose="020B0604020202020204" pitchFamily="34" charset="0"/>
              <a:buChar char="•"/>
            </a:pPr>
            <a:r>
              <a:rPr lang="en-US" sz="600" dirty="0">
                <a:latin typeface="Maiandra GD" panose="020E0502030308020204" pitchFamily="34" charset="0"/>
              </a:rPr>
              <a:t>Grades Modification</a:t>
            </a:r>
          </a:p>
          <a:p>
            <a:pPr marL="171450" indent="-171450">
              <a:buFont typeface="Arial" panose="020B0604020202020204" pitchFamily="34" charset="0"/>
              <a:buChar char="•"/>
            </a:pPr>
            <a:r>
              <a:rPr lang="en-US" sz="600" dirty="0">
                <a:latin typeface="Maiandra GD" panose="020E0502030308020204" pitchFamily="34" charset="0"/>
              </a:rPr>
              <a:t>Adding of Grades</a:t>
            </a:r>
          </a:p>
          <a:p>
            <a:pPr marL="171450" indent="-171450">
              <a:buFont typeface="Arial" panose="020B0604020202020204" pitchFamily="34" charset="0"/>
              <a:buChar char="•"/>
            </a:pPr>
            <a:r>
              <a:rPr lang="en-US" sz="600" dirty="0">
                <a:latin typeface="Maiandra GD" panose="020E0502030308020204" pitchFamily="34" charset="0"/>
              </a:rPr>
              <a:t>Grades Viewing</a:t>
            </a:r>
          </a:p>
          <a:p>
            <a:endParaRPr lang="en-US" sz="600" dirty="0">
              <a:latin typeface="Maiandra GD" panose="020E0502030308020204" pitchFamily="34" charset="0"/>
            </a:endParaRPr>
          </a:p>
        </p:txBody>
      </p:sp>
      <p:sp>
        <p:nvSpPr>
          <p:cNvPr id="36" name="TextBox 35">
            <a:extLst>
              <a:ext uri="{FF2B5EF4-FFF2-40B4-BE49-F238E27FC236}">
                <a16:creationId xmlns:a16="http://schemas.microsoft.com/office/drawing/2014/main" id="{6355E12C-9B3A-428C-8E44-092DCBABE191}"/>
              </a:ext>
            </a:extLst>
          </p:cNvPr>
          <p:cNvSpPr txBox="1"/>
          <p:nvPr/>
        </p:nvSpPr>
        <p:spPr>
          <a:xfrm>
            <a:off x="5247483" y="909851"/>
            <a:ext cx="1000903" cy="523220"/>
          </a:xfrm>
          <a:prstGeom prst="rect">
            <a:avLst/>
          </a:prstGeom>
          <a:noFill/>
        </p:spPr>
        <p:txBody>
          <a:bodyPr wrap="square" rtlCol="0">
            <a:spAutoFit/>
          </a:bodyPr>
          <a:lstStyle/>
          <a:p>
            <a:pPr algn="ctr"/>
            <a:r>
              <a:rPr lang="en-US" sz="1400" b="1" dirty="0">
                <a:latin typeface="Maiandra GD" panose="020E0502030308020204" pitchFamily="34" charset="0"/>
              </a:rPr>
              <a:t>GOOD-TO-HAVE</a:t>
            </a:r>
          </a:p>
        </p:txBody>
      </p:sp>
      <p:sp>
        <p:nvSpPr>
          <p:cNvPr id="37" name="TextBox 36">
            <a:extLst>
              <a:ext uri="{FF2B5EF4-FFF2-40B4-BE49-F238E27FC236}">
                <a16:creationId xmlns:a16="http://schemas.microsoft.com/office/drawing/2014/main" id="{CF7FDA0C-4EB1-4EB1-AFF8-FC4BC3CD6773}"/>
              </a:ext>
            </a:extLst>
          </p:cNvPr>
          <p:cNvSpPr txBox="1"/>
          <p:nvPr/>
        </p:nvSpPr>
        <p:spPr>
          <a:xfrm>
            <a:off x="5049610" y="1381405"/>
            <a:ext cx="1408009" cy="1477328"/>
          </a:xfrm>
          <a:prstGeom prst="rect">
            <a:avLst/>
          </a:prstGeom>
          <a:noFill/>
        </p:spPr>
        <p:txBody>
          <a:bodyPr wrap="square" rtlCol="0">
            <a:spAutoFit/>
          </a:bodyPr>
          <a:lstStyle/>
          <a:p>
            <a:r>
              <a:rPr lang="en-US" sz="600" u="sng" dirty="0">
                <a:latin typeface="Maiandra GD" panose="020E0502030308020204" pitchFamily="34" charset="0"/>
              </a:rPr>
              <a:t>Search Module</a:t>
            </a:r>
          </a:p>
          <a:p>
            <a:pPr marL="171450" indent="-171450">
              <a:buFont typeface="Arial" panose="020B0604020202020204" pitchFamily="34" charset="0"/>
              <a:buChar char="•"/>
            </a:pPr>
            <a:r>
              <a:rPr lang="en-US" sz="600" dirty="0">
                <a:latin typeface="Maiandra GD" panose="020E0502030308020204" pitchFamily="34" charset="0"/>
              </a:rPr>
              <a:t>Search Students</a:t>
            </a:r>
          </a:p>
          <a:p>
            <a:pPr marL="171450" indent="-171450">
              <a:buFont typeface="Arial" panose="020B0604020202020204" pitchFamily="34" charset="0"/>
              <a:buChar char="•"/>
            </a:pPr>
            <a:r>
              <a:rPr lang="en-US" sz="600" dirty="0">
                <a:latin typeface="Maiandra GD" panose="020E0502030308020204" pitchFamily="34" charset="0"/>
              </a:rPr>
              <a:t>Search Tutors</a:t>
            </a:r>
          </a:p>
          <a:p>
            <a:pPr marL="171450" indent="-171450">
              <a:buFont typeface="Arial" panose="020B0604020202020204" pitchFamily="34" charset="0"/>
              <a:buChar char="•"/>
            </a:pPr>
            <a:r>
              <a:rPr lang="en-US" sz="600" dirty="0">
                <a:latin typeface="Maiandra GD" panose="020E0502030308020204" pitchFamily="34" charset="0"/>
              </a:rPr>
              <a:t>Search Reports (By Month, By Year)</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Dashboard Module</a:t>
            </a:r>
          </a:p>
          <a:p>
            <a:pPr marL="171450" indent="-171450">
              <a:buFont typeface="Arial" panose="020B0604020202020204" pitchFamily="34" charset="0"/>
              <a:buChar char="•"/>
            </a:pPr>
            <a:r>
              <a:rPr lang="en-US" sz="600" dirty="0">
                <a:latin typeface="Maiandra GD" panose="020E0502030308020204" pitchFamily="34" charset="0"/>
              </a:rPr>
              <a:t>Summary of Financial Report</a:t>
            </a:r>
          </a:p>
          <a:p>
            <a:pPr marL="171450" indent="-171450">
              <a:buFont typeface="Arial" panose="020B0604020202020204" pitchFamily="34" charset="0"/>
              <a:buChar char="•"/>
            </a:pPr>
            <a:r>
              <a:rPr lang="en-US" sz="600" dirty="0">
                <a:latin typeface="Maiandra GD" panose="020E0502030308020204" pitchFamily="34" charset="0"/>
              </a:rPr>
              <a:t>List of Late Payments</a:t>
            </a:r>
          </a:p>
          <a:p>
            <a:pPr marL="171450" indent="-171450">
              <a:buFont typeface="Arial" panose="020B0604020202020204" pitchFamily="34" charset="0"/>
              <a:buChar char="•"/>
            </a:pPr>
            <a:r>
              <a:rPr lang="en-US" sz="600" dirty="0">
                <a:latin typeface="Maiandra GD" panose="020E0502030308020204" pitchFamily="34" charset="0"/>
              </a:rPr>
              <a:t>List of Classes which needs Replacement</a:t>
            </a:r>
          </a:p>
          <a:p>
            <a:pPr marL="171450" indent="-171450">
              <a:buFont typeface="Arial" panose="020B0604020202020204" pitchFamily="34" charset="0"/>
              <a:buChar char="•"/>
            </a:pPr>
            <a:r>
              <a:rPr lang="en-US" sz="600" dirty="0">
                <a:latin typeface="Maiandra GD" panose="020E0502030308020204" pitchFamily="34" charset="0"/>
              </a:rPr>
              <a:t>Class Listing (With Class Sizes, Timings)</a:t>
            </a:r>
          </a:p>
          <a:p>
            <a:pPr marL="171450" indent="-171450">
              <a:buFont typeface="Arial" panose="020B0604020202020204" pitchFamily="34" charset="0"/>
              <a:buChar char="•"/>
            </a:pPr>
            <a:r>
              <a:rPr lang="en-US" sz="600" dirty="0">
                <a:latin typeface="Maiandra GD" panose="020E0502030308020204" pitchFamily="34" charset="0"/>
              </a:rPr>
              <a:t>Weekly Lesson Schedule</a:t>
            </a:r>
          </a:p>
          <a:p>
            <a:endParaRPr lang="en-US" sz="600" dirty="0">
              <a:latin typeface="Maiandra GD" panose="020E0502030308020204" pitchFamily="34" charset="0"/>
            </a:endParaRPr>
          </a:p>
        </p:txBody>
      </p:sp>
    </p:spTree>
    <p:extLst>
      <p:ext uri="{BB962C8B-B14F-4D97-AF65-F5344CB8AC3E}">
        <p14:creationId xmlns:p14="http://schemas.microsoft.com/office/powerpoint/2010/main" val="49594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B6B0282-9D93-47BE-9E3A-6F8CC3965AE4}"/>
              </a:ext>
            </a:extLst>
          </p:cNvPr>
          <p:cNvSpPr/>
          <p:nvPr/>
        </p:nvSpPr>
        <p:spPr>
          <a:xfrm>
            <a:off x="-505" y="2346189"/>
            <a:ext cx="6890831"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0"/>
                <a:gradFill>
                  <a:gsLst>
                    <a:gs pos="21000">
                      <a:srgbClr val="53575C"/>
                    </a:gs>
                    <a:gs pos="88000">
                      <a:srgbClr val="C5C7CA"/>
                    </a:gs>
                  </a:gsLst>
                  <a:lin ang="5400000"/>
                </a:gradFill>
                <a:latin typeface="Maiandra GD" panose="020E0502030308020204" pitchFamily="34" charset="0"/>
              </a:rPr>
              <a:t>COMING SOON</a:t>
            </a:r>
          </a:p>
        </p:txBody>
      </p:sp>
      <p:sp>
        <p:nvSpPr>
          <p:cNvPr id="9" name="Star: 5 Points 8">
            <a:extLst>
              <a:ext uri="{FF2B5EF4-FFF2-40B4-BE49-F238E27FC236}">
                <a16:creationId xmlns:a16="http://schemas.microsoft.com/office/drawing/2014/main" id="{CF76BDD3-3C41-44DD-ADB9-7893FB5926C0}"/>
              </a:ext>
            </a:extLst>
          </p:cNvPr>
          <p:cNvSpPr/>
          <p:nvPr/>
        </p:nvSpPr>
        <p:spPr>
          <a:xfrm>
            <a:off x="63689" y="2350738"/>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AAC8EA21-7C86-47DC-85C1-DC346896D232}"/>
              </a:ext>
            </a:extLst>
          </p:cNvPr>
          <p:cNvSpPr/>
          <p:nvPr/>
        </p:nvSpPr>
        <p:spPr>
          <a:xfrm>
            <a:off x="6052783" y="2346189"/>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007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297570"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702684"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Task Metric</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910054" y="1451839"/>
            <a:ext cx="5069711" cy="338754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flipH="1">
            <a:off x="2468296" y="1452623"/>
            <a:ext cx="2894" cy="33867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p:nvPr/>
        </p:nvCxnSpPr>
        <p:spPr>
          <a:xfrm>
            <a:off x="910054" y="1788289"/>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09A2C2-D8BE-435E-A57A-A5209991BC28}"/>
              </a:ext>
            </a:extLst>
          </p:cNvPr>
          <p:cNvCxnSpPr/>
          <p:nvPr/>
        </p:nvCxnSpPr>
        <p:spPr>
          <a:xfrm>
            <a:off x="910054" y="2420284"/>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E4065B-73F5-4923-AC14-DD45CCD0904D}"/>
              </a:ext>
            </a:extLst>
          </p:cNvPr>
          <p:cNvCxnSpPr/>
          <p:nvPr/>
        </p:nvCxnSpPr>
        <p:spPr>
          <a:xfrm>
            <a:off x="910054" y="3264745"/>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12785"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384142"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471190" y="1773953"/>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21" name="TextBox 20">
            <a:extLst>
              <a:ext uri="{FF2B5EF4-FFF2-40B4-BE49-F238E27FC236}">
                <a16:creationId xmlns:a16="http://schemas.microsoft.com/office/drawing/2014/main" id="{B78CF7FE-4841-49AC-BF02-370A32DA38DC}"/>
              </a:ext>
            </a:extLst>
          </p:cNvPr>
          <p:cNvSpPr txBox="1"/>
          <p:nvPr/>
        </p:nvSpPr>
        <p:spPr>
          <a:xfrm>
            <a:off x="1293589" y="1955262"/>
            <a:ext cx="815778" cy="276999"/>
          </a:xfrm>
          <a:prstGeom prst="rect">
            <a:avLst/>
          </a:prstGeom>
          <a:noFill/>
        </p:spPr>
        <p:txBody>
          <a:bodyPr wrap="square" rtlCol="0">
            <a:spAutoFit/>
          </a:bodyPr>
          <a:lstStyle/>
          <a:p>
            <a:r>
              <a:rPr lang="en-US" sz="1200" dirty="0">
                <a:latin typeface="Maiandra GD" panose="020E0502030308020204" pitchFamily="34" charset="0"/>
              </a:rPr>
              <a:t>TM &lt; 50</a:t>
            </a:r>
          </a:p>
        </p:txBody>
      </p:sp>
      <p:sp>
        <p:nvSpPr>
          <p:cNvPr id="22" name="TextBox 21">
            <a:extLst>
              <a:ext uri="{FF2B5EF4-FFF2-40B4-BE49-F238E27FC236}">
                <a16:creationId xmlns:a16="http://schemas.microsoft.com/office/drawing/2014/main" id="{8BF54B93-BE76-4D67-8775-16D94582E898}"/>
              </a:ext>
            </a:extLst>
          </p:cNvPr>
          <p:cNvSpPr txBox="1"/>
          <p:nvPr/>
        </p:nvSpPr>
        <p:spPr>
          <a:xfrm>
            <a:off x="2471190" y="2432784"/>
            <a:ext cx="3508571"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Consume buffer days</a:t>
            </a:r>
          </a:p>
          <a:p>
            <a:pPr marL="171450" indent="-171450">
              <a:buFont typeface="Arial" panose="020B0604020202020204" pitchFamily="34" charset="0"/>
              <a:buChar char="•"/>
            </a:pPr>
            <a:r>
              <a:rPr lang="en-US" sz="1200" dirty="0" err="1">
                <a:latin typeface="Maiandra GD" panose="020E0502030308020204" pitchFamily="34" charset="0"/>
              </a:rPr>
              <a:t>Analyse</a:t>
            </a:r>
            <a:r>
              <a:rPr lang="en-US" sz="1200" dirty="0">
                <a:latin typeface="Maiandra GD" panose="020E0502030308020204" pitchFamily="34" charset="0"/>
              </a:rPr>
              <a:t> cause of delay and adjust schedule appropriately</a:t>
            </a:r>
          </a:p>
        </p:txBody>
      </p:sp>
      <p:sp>
        <p:nvSpPr>
          <p:cNvPr id="23" name="TextBox 22">
            <a:extLst>
              <a:ext uri="{FF2B5EF4-FFF2-40B4-BE49-F238E27FC236}">
                <a16:creationId xmlns:a16="http://schemas.microsoft.com/office/drawing/2014/main" id="{BF16253F-07F2-481A-884C-9831D896BE96}"/>
              </a:ext>
            </a:extLst>
          </p:cNvPr>
          <p:cNvSpPr txBox="1"/>
          <p:nvPr/>
        </p:nvSpPr>
        <p:spPr>
          <a:xfrm>
            <a:off x="1021586" y="2704015"/>
            <a:ext cx="1409095" cy="276999"/>
          </a:xfrm>
          <a:prstGeom prst="rect">
            <a:avLst/>
          </a:prstGeom>
          <a:noFill/>
        </p:spPr>
        <p:txBody>
          <a:bodyPr wrap="square" rtlCol="0">
            <a:spAutoFit/>
          </a:bodyPr>
          <a:lstStyle/>
          <a:p>
            <a:r>
              <a:rPr lang="en-US" sz="1200" dirty="0">
                <a:latin typeface="Maiandra GD" panose="020E0502030308020204" pitchFamily="34" charset="0"/>
              </a:rPr>
              <a:t>50 &lt; TM &lt;= 90</a:t>
            </a:r>
          </a:p>
        </p:txBody>
      </p:sp>
      <p:sp>
        <p:nvSpPr>
          <p:cNvPr id="25" name="TextBox 24">
            <a:extLst>
              <a:ext uri="{FF2B5EF4-FFF2-40B4-BE49-F238E27FC236}">
                <a16:creationId xmlns:a16="http://schemas.microsoft.com/office/drawing/2014/main" id="{7AA92124-3482-443C-84E2-716FBB761A62}"/>
              </a:ext>
            </a:extLst>
          </p:cNvPr>
          <p:cNvSpPr txBox="1"/>
          <p:nvPr/>
        </p:nvSpPr>
        <p:spPr>
          <a:xfrm>
            <a:off x="2471189" y="3277244"/>
            <a:ext cx="348977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Roughly on track and to proceed as planned</a:t>
            </a:r>
          </a:p>
        </p:txBody>
      </p:sp>
      <p:sp>
        <p:nvSpPr>
          <p:cNvPr id="26" name="TextBox 25">
            <a:extLst>
              <a:ext uri="{FF2B5EF4-FFF2-40B4-BE49-F238E27FC236}">
                <a16:creationId xmlns:a16="http://schemas.microsoft.com/office/drawing/2014/main" id="{A272A4D9-42B2-4C57-AD1A-46B8E0E9CB57}"/>
              </a:ext>
            </a:extLst>
          </p:cNvPr>
          <p:cNvSpPr txBox="1"/>
          <p:nvPr/>
        </p:nvSpPr>
        <p:spPr>
          <a:xfrm>
            <a:off x="1021585" y="3272098"/>
            <a:ext cx="1409095" cy="276999"/>
          </a:xfrm>
          <a:prstGeom prst="rect">
            <a:avLst/>
          </a:prstGeom>
          <a:noFill/>
        </p:spPr>
        <p:txBody>
          <a:bodyPr wrap="square" rtlCol="0">
            <a:spAutoFit/>
          </a:bodyPr>
          <a:lstStyle/>
          <a:p>
            <a:r>
              <a:rPr lang="en-US" sz="1200" dirty="0">
                <a:latin typeface="Maiandra GD" panose="020E0502030308020204" pitchFamily="34" charset="0"/>
              </a:rPr>
              <a:t>90 &lt; TM &lt;= 110</a:t>
            </a:r>
          </a:p>
        </p:txBody>
      </p:sp>
      <p:cxnSp>
        <p:nvCxnSpPr>
          <p:cNvPr id="27" name="Straight Connector 26">
            <a:extLst>
              <a:ext uri="{FF2B5EF4-FFF2-40B4-BE49-F238E27FC236}">
                <a16:creationId xmlns:a16="http://schemas.microsoft.com/office/drawing/2014/main" id="{694458BE-5FC7-4F93-A682-928B14A4D05D}"/>
              </a:ext>
            </a:extLst>
          </p:cNvPr>
          <p:cNvCxnSpPr/>
          <p:nvPr/>
        </p:nvCxnSpPr>
        <p:spPr>
          <a:xfrm>
            <a:off x="910049" y="3549097"/>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05F424-C092-4752-95F5-464200835AE9}"/>
              </a:ext>
            </a:extLst>
          </p:cNvPr>
          <p:cNvSpPr txBox="1"/>
          <p:nvPr/>
        </p:nvSpPr>
        <p:spPr>
          <a:xfrm>
            <a:off x="2471189" y="3547512"/>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Gross over-estimated effort required</a:t>
            </a:r>
          </a:p>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Add number of days gained to buffer days</a:t>
            </a:r>
          </a:p>
        </p:txBody>
      </p:sp>
      <p:sp>
        <p:nvSpPr>
          <p:cNvPr id="29" name="TextBox 28">
            <a:extLst>
              <a:ext uri="{FF2B5EF4-FFF2-40B4-BE49-F238E27FC236}">
                <a16:creationId xmlns:a16="http://schemas.microsoft.com/office/drawing/2014/main" id="{6E61A249-3108-4F75-ACD2-05167E0CBF57}"/>
              </a:ext>
            </a:extLst>
          </p:cNvPr>
          <p:cNvSpPr txBox="1"/>
          <p:nvPr/>
        </p:nvSpPr>
        <p:spPr>
          <a:xfrm>
            <a:off x="972273" y="3732177"/>
            <a:ext cx="1458407" cy="276999"/>
          </a:xfrm>
          <a:prstGeom prst="rect">
            <a:avLst/>
          </a:prstGeom>
          <a:noFill/>
        </p:spPr>
        <p:txBody>
          <a:bodyPr wrap="square" rtlCol="0">
            <a:spAutoFit/>
          </a:bodyPr>
          <a:lstStyle/>
          <a:p>
            <a:r>
              <a:rPr lang="en-US" sz="1200" dirty="0">
                <a:latin typeface="Maiandra GD" panose="020E0502030308020204" pitchFamily="34" charset="0"/>
              </a:rPr>
              <a:t>110 &lt; TM &lt;= 150</a:t>
            </a:r>
          </a:p>
        </p:txBody>
      </p:sp>
      <p:cxnSp>
        <p:nvCxnSpPr>
          <p:cNvPr id="30" name="Straight Connector 29">
            <a:extLst>
              <a:ext uri="{FF2B5EF4-FFF2-40B4-BE49-F238E27FC236}">
                <a16:creationId xmlns:a16="http://schemas.microsoft.com/office/drawing/2014/main" id="{3F691586-4567-4036-8527-969716BA1266}"/>
              </a:ext>
            </a:extLst>
          </p:cNvPr>
          <p:cNvCxnSpPr/>
          <p:nvPr/>
        </p:nvCxnSpPr>
        <p:spPr>
          <a:xfrm>
            <a:off x="894144" y="4193843"/>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045CE01-50C2-4F89-BE3F-C33DC5B6DB26}"/>
              </a:ext>
            </a:extLst>
          </p:cNvPr>
          <p:cNvSpPr txBox="1"/>
          <p:nvPr/>
        </p:nvSpPr>
        <p:spPr>
          <a:xfrm>
            <a:off x="2468296" y="4193050"/>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33" name="TextBox 32">
            <a:extLst>
              <a:ext uri="{FF2B5EF4-FFF2-40B4-BE49-F238E27FC236}">
                <a16:creationId xmlns:a16="http://schemas.microsoft.com/office/drawing/2014/main" id="{8E4A7E61-B812-438E-90B0-35EC528AC963}"/>
              </a:ext>
            </a:extLst>
          </p:cNvPr>
          <p:cNvSpPr txBox="1"/>
          <p:nvPr/>
        </p:nvSpPr>
        <p:spPr>
          <a:xfrm>
            <a:off x="1249340" y="4377715"/>
            <a:ext cx="904272" cy="276999"/>
          </a:xfrm>
          <a:prstGeom prst="rect">
            <a:avLst/>
          </a:prstGeom>
          <a:noFill/>
        </p:spPr>
        <p:txBody>
          <a:bodyPr wrap="square" rtlCol="0">
            <a:spAutoFit/>
          </a:bodyPr>
          <a:lstStyle/>
          <a:p>
            <a:r>
              <a:rPr lang="en-US" sz="1200" dirty="0">
                <a:latin typeface="Maiandra GD" panose="020E0502030308020204" pitchFamily="34" charset="0"/>
              </a:rPr>
              <a:t>150 &lt; TM</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7E56E45-2E2E-4B21-A2A8-C634D909544E}"/>
                  </a:ext>
                </a:extLst>
              </p:cNvPr>
              <p:cNvSpPr/>
              <p:nvPr/>
            </p:nvSpPr>
            <p:spPr>
              <a:xfrm>
                <a:off x="1441046" y="5066157"/>
                <a:ext cx="3886192" cy="56009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𝐓𝐌</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𝐒𝐜𝐨𝐫𝐞</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f>
                        <m:fPr>
                          <m:ctrlPr>
                            <a:rPr lang="en-US" sz="1600" b="1" i="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fPr>
                        <m:num>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𝐀𝐜𝐭𝐮𝐚𝐥</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𝐂𝐨𝐦𝐩𝐥𝐞𝐭𝐞𝐝</m:t>
                          </m:r>
                        </m:num>
                        <m:den>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𝐄𝐬𝐭𝐢𝐦𝐚𝐭𝐞𝐝</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𝐏𝐥𝐚𝐧𝐧𝐞𝐝</m:t>
                          </m:r>
                        </m:den>
                      </m:f>
                    </m:oMath>
                  </m:oMathPara>
                </a14:m>
                <a:endParaRPr 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mc:Choice>
        <mc:Fallback xmlns="">
          <p:sp>
            <p:nvSpPr>
              <p:cNvPr id="24" name="Rectangle 23">
                <a:extLst>
                  <a:ext uri="{FF2B5EF4-FFF2-40B4-BE49-F238E27FC236}">
                    <a16:creationId xmlns:a16="http://schemas.microsoft.com/office/drawing/2014/main" id="{A7E56E45-2E2E-4B21-A2A8-C634D909544E}"/>
                  </a:ext>
                </a:extLst>
              </p:cNvPr>
              <p:cNvSpPr>
                <a:spLocks noRot="1" noChangeAspect="1" noMove="1" noResize="1" noEditPoints="1" noAdjustHandles="1" noChangeArrowheads="1" noChangeShapeType="1" noTextEdit="1"/>
              </p:cNvSpPr>
              <p:nvPr/>
            </p:nvSpPr>
            <p:spPr>
              <a:xfrm>
                <a:off x="1441046" y="5066157"/>
                <a:ext cx="3886192" cy="56009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048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401739"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806853"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Bug Metrics</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706057" y="1451839"/>
            <a:ext cx="5337366" cy="195580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a:off x="2534847" y="1452623"/>
            <a:ext cx="0" cy="19550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a:cxnSpLocks/>
          </p:cNvCxnSpPr>
          <p:nvPr/>
        </p:nvCxnSpPr>
        <p:spPr>
          <a:xfrm flipV="1">
            <a:off x="706053" y="1773953"/>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76442"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447799"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Description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534847" y="1773953"/>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Unimportant. Typo Error or Small User Interface Misalignments</a:t>
            </a:r>
          </a:p>
        </p:txBody>
      </p:sp>
      <p:sp>
        <p:nvSpPr>
          <p:cNvPr id="21" name="TextBox 20">
            <a:extLst>
              <a:ext uri="{FF2B5EF4-FFF2-40B4-BE49-F238E27FC236}">
                <a16:creationId xmlns:a16="http://schemas.microsoft.com/office/drawing/2014/main" id="{B78CF7FE-4841-49AC-BF02-370A32DA38DC}"/>
              </a:ext>
            </a:extLst>
          </p:cNvPr>
          <p:cNvSpPr txBox="1"/>
          <p:nvPr/>
        </p:nvSpPr>
        <p:spPr>
          <a:xfrm>
            <a:off x="873863" y="1868365"/>
            <a:ext cx="1619028" cy="276999"/>
          </a:xfrm>
          <a:prstGeom prst="rect">
            <a:avLst/>
          </a:prstGeom>
          <a:noFill/>
        </p:spPr>
        <p:txBody>
          <a:bodyPr wrap="square" rtlCol="0">
            <a:spAutoFit/>
          </a:bodyPr>
          <a:lstStyle/>
          <a:p>
            <a:r>
              <a:rPr lang="en-US" sz="1200" dirty="0">
                <a:latin typeface="Maiandra GD" panose="020E0502030308020204" pitchFamily="34" charset="0"/>
              </a:rPr>
              <a:t>Low Impact </a:t>
            </a:r>
            <a:r>
              <a:rPr lang="en-US" sz="1200" dirty="0">
                <a:latin typeface="Maiandra GD" panose="020E0502030308020204" pitchFamily="34" charset="0"/>
                <a:sym typeface="Wingdings" panose="05000000000000000000" pitchFamily="2" charset="2"/>
              </a:rPr>
              <a:t>(1 Point)</a:t>
            </a:r>
            <a:endParaRPr lang="en-US" sz="1200" dirty="0">
              <a:latin typeface="Maiandra GD" panose="020E0502030308020204" pitchFamily="34" charset="0"/>
            </a:endParaRPr>
          </a:p>
        </p:txBody>
      </p:sp>
      <p:sp>
        <p:nvSpPr>
          <p:cNvPr id="22" name="TextBox 21">
            <a:extLst>
              <a:ext uri="{FF2B5EF4-FFF2-40B4-BE49-F238E27FC236}">
                <a16:creationId xmlns:a16="http://schemas.microsoft.com/office/drawing/2014/main" id="{8BF54B93-BE76-4D67-8775-16D94582E898}"/>
              </a:ext>
            </a:extLst>
          </p:cNvPr>
          <p:cNvSpPr txBox="1"/>
          <p:nvPr/>
        </p:nvSpPr>
        <p:spPr>
          <a:xfrm>
            <a:off x="2534846" y="2248307"/>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runs. However, some non-critical functionalities are not working.</a:t>
            </a:r>
          </a:p>
        </p:txBody>
      </p:sp>
      <p:sp>
        <p:nvSpPr>
          <p:cNvPr id="23" name="TextBox 22">
            <a:extLst>
              <a:ext uri="{FF2B5EF4-FFF2-40B4-BE49-F238E27FC236}">
                <a16:creationId xmlns:a16="http://schemas.microsoft.com/office/drawing/2014/main" id="{BF16253F-07F2-481A-884C-9831D896BE96}"/>
              </a:ext>
            </a:extLst>
          </p:cNvPr>
          <p:cNvSpPr txBox="1"/>
          <p:nvPr/>
        </p:nvSpPr>
        <p:spPr>
          <a:xfrm>
            <a:off x="842055" y="2341218"/>
            <a:ext cx="1846159" cy="276999"/>
          </a:xfrm>
          <a:prstGeom prst="rect">
            <a:avLst/>
          </a:prstGeom>
          <a:noFill/>
        </p:spPr>
        <p:txBody>
          <a:bodyPr wrap="square" rtlCol="0">
            <a:spAutoFit/>
          </a:bodyPr>
          <a:lstStyle/>
          <a:p>
            <a:r>
              <a:rPr lang="en-US" sz="1200" dirty="0">
                <a:latin typeface="Maiandra GD" panose="020E0502030308020204" pitchFamily="34" charset="0"/>
              </a:rPr>
              <a:t>High Impact (5 Points)</a:t>
            </a:r>
          </a:p>
        </p:txBody>
      </p:sp>
      <p:sp>
        <p:nvSpPr>
          <p:cNvPr id="24" name="Rectangle 23">
            <a:extLst>
              <a:ext uri="{FF2B5EF4-FFF2-40B4-BE49-F238E27FC236}">
                <a16:creationId xmlns:a16="http://schemas.microsoft.com/office/drawing/2014/main" id="{A7E56E45-2E2E-4B21-A2A8-C634D909544E}"/>
              </a:ext>
            </a:extLst>
          </p:cNvPr>
          <p:cNvSpPr/>
          <p:nvPr/>
        </p:nvSpPr>
        <p:spPr>
          <a:xfrm>
            <a:off x="49589" y="3593272"/>
            <a:ext cx="6790641" cy="253916"/>
          </a:xfrm>
          <a:prstGeom prst="rect">
            <a:avLst/>
          </a:prstGeom>
          <a:noFill/>
        </p:spPr>
        <p:txBody>
          <a:bodyPr wrap="none" lIns="91440" tIns="45720" rIns="91440" bIns="45720">
            <a:spAutoFit/>
          </a:bodyPr>
          <a:lstStyle/>
          <a:p>
            <a:pPr algn="ctr"/>
            <a:r>
              <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Total Points = 1 x Number of Low Impact Bugs + 5 x Number of High Impact Bugs + 10 x Number of Critical Im</a:t>
            </a:r>
            <a:r>
              <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pact Bugs</a:t>
            </a:r>
            <a:endPar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p:sp>
        <p:nvSpPr>
          <p:cNvPr id="35" name="TextBox 34">
            <a:extLst>
              <a:ext uri="{FF2B5EF4-FFF2-40B4-BE49-F238E27FC236}">
                <a16:creationId xmlns:a16="http://schemas.microsoft.com/office/drawing/2014/main" id="{35BC56C6-A518-4BBE-9C5C-7A4BC95F9753}"/>
              </a:ext>
            </a:extLst>
          </p:cNvPr>
          <p:cNvSpPr txBox="1"/>
          <p:nvPr/>
        </p:nvSpPr>
        <p:spPr>
          <a:xfrm>
            <a:off x="2534851" y="2700797"/>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is down or is unusable after a short period of time. Bugs need to be fixed to continue.</a:t>
            </a:r>
          </a:p>
        </p:txBody>
      </p:sp>
      <p:sp>
        <p:nvSpPr>
          <p:cNvPr id="36" name="TextBox 35">
            <a:extLst>
              <a:ext uri="{FF2B5EF4-FFF2-40B4-BE49-F238E27FC236}">
                <a16:creationId xmlns:a16="http://schemas.microsoft.com/office/drawing/2014/main" id="{DE0D0758-D0CD-428C-8436-81CA84F18CF9}"/>
              </a:ext>
            </a:extLst>
          </p:cNvPr>
          <p:cNvSpPr txBox="1"/>
          <p:nvPr/>
        </p:nvSpPr>
        <p:spPr>
          <a:xfrm>
            <a:off x="706053" y="2885462"/>
            <a:ext cx="1960519" cy="276999"/>
          </a:xfrm>
          <a:prstGeom prst="rect">
            <a:avLst/>
          </a:prstGeom>
          <a:noFill/>
        </p:spPr>
        <p:txBody>
          <a:bodyPr wrap="square" rtlCol="0">
            <a:spAutoFit/>
          </a:bodyPr>
          <a:lstStyle/>
          <a:p>
            <a:r>
              <a:rPr lang="en-US" sz="1200" dirty="0">
                <a:latin typeface="Maiandra GD" panose="020E0502030308020204" pitchFamily="34" charset="0"/>
              </a:rPr>
              <a:t>Critical Impact (10 Points)</a:t>
            </a:r>
          </a:p>
        </p:txBody>
      </p:sp>
      <p:cxnSp>
        <p:nvCxnSpPr>
          <p:cNvPr id="38" name="Straight Connector 37">
            <a:extLst>
              <a:ext uri="{FF2B5EF4-FFF2-40B4-BE49-F238E27FC236}">
                <a16:creationId xmlns:a16="http://schemas.microsoft.com/office/drawing/2014/main" id="{735170C7-EB02-462A-A68E-970B9933C07E}"/>
              </a:ext>
            </a:extLst>
          </p:cNvPr>
          <p:cNvCxnSpPr>
            <a:cxnSpLocks/>
          </p:cNvCxnSpPr>
          <p:nvPr/>
        </p:nvCxnSpPr>
        <p:spPr>
          <a:xfrm flipV="1">
            <a:off x="706053" y="222783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6D177E-A6A9-4825-9DDD-DF77B69D85B9}"/>
              </a:ext>
            </a:extLst>
          </p:cNvPr>
          <p:cNvCxnSpPr>
            <a:cxnSpLocks/>
          </p:cNvCxnSpPr>
          <p:nvPr/>
        </p:nvCxnSpPr>
        <p:spPr>
          <a:xfrm flipV="1">
            <a:off x="706053" y="2698293"/>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5" name="Rectangle: Single Corner Rounded 44">
            <a:extLst>
              <a:ext uri="{FF2B5EF4-FFF2-40B4-BE49-F238E27FC236}">
                <a16:creationId xmlns:a16="http://schemas.microsoft.com/office/drawing/2014/main" id="{6233C1B0-3228-4182-98AA-A8AC1187F6B2}"/>
              </a:ext>
            </a:extLst>
          </p:cNvPr>
          <p:cNvSpPr/>
          <p:nvPr/>
        </p:nvSpPr>
        <p:spPr>
          <a:xfrm>
            <a:off x="706051" y="4140198"/>
            <a:ext cx="5337366" cy="157319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9348883-AED5-43F7-B0A6-438B84C243E4}"/>
              </a:ext>
            </a:extLst>
          </p:cNvPr>
          <p:cNvCxnSpPr>
            <a:cxnSpLocks/>
          </p:cNvCxnSpPr>
          <p:nvPr/>
        </p:nvCxnSpPr>
        <p:spPr>
          <a:xfrm flipH="1">
            <a:off x="2534840" y="4140982"/>
            <a:ext cx="1" cy="15724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A1BE500-A5F8-4F03-BC26-EE7A2D0BA63B}"/>
              </a:ext>
            </a:extLst>
          </p:cNvPr>
          <p:cNvCxnSpPr>
            <a:cxnSpLocks/>
          </p:cNvCxnSpPr>
          <p:nvPr/>
        </p:nvCxnSpPr>
        <p:spPr>
          <a:xfrm flipV="1">
            <a:off x="706047" y="4462312"/>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B32C699-3B99-47B4-AA30-E1BD159459B8}"/>
              </a:ext>
            </a:extLst>
          </p:cNvPr>
          <p:cNvSpPr txBox="1"/>
          <p:nvPr/>
        </p:nvSpPr>
        <p:spPr>
          <a:xfrm>
            <a:off x="994677" y="4160151"/>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49" name="TextBox 48">
            <a:extLst>
              <a:ext uri="{FF2B5EF4-FFF2-40B4-BE49-F238E27FC236}">
                <a16:creationId xmlns:a16="http://schemas.microsoft.com/office/drawing/2014/main" id="{4ED700F3-E363-4364-9CC9-33361778185E}"/>
              </a:ext>
            </a:extLst>
          </p:cNvPr>
          <p:cNvSpPr txBox="1"/>
          <p:nvPr/>
        </p:nvSpPr>
        <p:spPr>
          <a:xfrm>
            <a:off x="3447793" y="4154535"/>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50" name="TextBox 49">
            <a:extLst>
              <a:ext uri="{FF2B5EF4-FFF2-40B4-BE49-F238E27FC236}">
                <a16:creationId xmlns:a16="http://schemas.microsoft.com/office/drawing/2014/main" id="{184E9D82-94E7-49DC-A2A0-6C624ED90AA8}"/>
              </a:ext>
            </a:extLst>
          </p:cNvPr>
          <p:cNvSpPr txBox="1"/>
          <p:nvPr/>
        </p:nvSpPr>
        <p:spPr>
          <a:xfrm>
            <a:off x="2534841" y="4462312"/>
            <a:ext cx="3508571" cy="276999"/>
          </a:xfrm>
          <a:prstGeom prst="rect">
            <a:avLst/>
          </a:prstGeom>
          <a:noFill/>
        </p:spPr>
        <p:txBody>
          <a:bodyPr wrap="square" rtlCol="0">
            <a:spAutoFit/>
          </a:bodyPr>
          <a:lstStyle/>
          <a:p>
            <a:r>
              <a:rPr lang="en-US" sz="1200" dirty="0">
                <a:latin typeface="Maiandra GD" panose="020E0502030308020204" pitchFamily="34" charset="0"/>
              </a:rPr>
              <a:t>Fix During Buffer Time Only</a:t>
            </a:r>
          </a:p>
        </p:txBody>
      </p:sp>
      <p:sp>
        <p:nvSpPr>
          <p:cNvPr id="51" name="TextBox 50">
            <a:extLst>
              <a:ext uri="{FF2B5EF4-FFF2-40B4-BE49-F238E27FC236}">
                <a16:creationId xmlns:a16="http://schemas.microsoft.com/office/drawing/2014/main" id="{D7A41189-07E3-47FD-98EA-66AF75EED5CB}"/>
              </a:ext>
            </a:extLst>
          </p:cNvPr>
          <p:cNvSpPr txBox="1"/>
          <p:nvPr/>
        </p:nvSpPr>
        <p:spPr>
          <a:xfrm>
            <a:off x="1069180" y="4462312"/>
            <a:ext cx="1619028" cy="276999"/>
          </a:xfrm>
          <a:prstGeom prst="rect">
            <a:avLst/>
          </a:prstGeom>
          <a:noFill/>
        </p:spPr>
        <p:txBody>
          <a:bodyPr wrap="square" rtlCol="0">
            <a:spAutoFit/>
          </a:bodyPr>
          <a:lstStyle/>
          <a:p>
            <a:r>
              <a:rPr lang="en-US" sz="1200" dirty="0">
                <a:latin typeface="Maiandra GD" panose="020E0502030308020204" pitchFamily="34" charset="0"/>
              </a:rPr>
              <a:t>Points &lt;= 5</a:t>
            </a:r>
          </a:p>
        </p:txBody>
      </p:sp>
      <p:sp>
        <p:nvSpPr>
          <p:cNvPr id="52" name="TextBox 51">
            <a:extLst>
              <a:ext uri="{FF2B5EF4-FFF2-40B4-BE49-F238E27FC236}">
                <a16:creationId xmlns:a16="http://schemas.microsoft.com/office/drawing/2014/main" id="{1BCF7174-8515-4606-A810-80996459CA7C}"/>
              </a:ext>
            </a:extLst>
          </p:cNvPr>
          <p:cNvSpPr txBox="1"/>
          <p:nvPr/>
        </p:nvSpPr>
        <p:spPr>
          <a:xfrm>
            <a:off x="2537736" y="4785982"/>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a:t>
            </a:r>
          </a:p>
        </p:txBody>
      </p:sp>
      <p:sp>
        <p:nvSpPr>
          <p:cNvPr id="53" name="TextBox 52">
            <a:extLst>
              <a:ext uri="{FF2B5EF4-FFF2-40B4-BE49-F238E27FC236}">
                <a16:creationId xmlns:a16="http://schemas.microsoft.com/office/drawing/2014/main" id="{23A5581B-C123-421C-8362-F9E3AE660051}"/>
              </a:ext>
            </a:extLst>
          </p:cNvPr>
          <p:cNvSpPr txBox="1"/>
          <p:nvPr/>
        </p:nvSpPr>
        <p:spPr>
          <a:xfrm>
            <a:off x="960694" y="4786578"/>
            <a:ext cx="1846159" cy="276999"/>
          </a:xfrm>
          <a:prstGeom prst="rect">
            <a:avLst/>
          </a:prstGeom>
          <a:noFill/>
        </p:spPr>
        <p:txBody>
          <a:bodyPr wrap="square" rtlCol="0">
            <a:spAutoFit/>
          </a:bodyPr>
          <a:lstStyle/>
          <a:p>
            <a:r>
              <a:rPr lang="en-US" sz="1200" dirty="0">
                <a:latin typeface="Maiandra GD" panose="020E0502030308020204" pitchFamily="34" charset="0"/>
              </a:rPr>
              <a:t>5 &lt; Points &lt; 10</a:t>
            </a:r>
          </a:p>
        </p:txBody>
      </p:sp>
      <p:sp>
        <p:nvSpPr>
          <p:cNvPr id="54" name="TextBox 53">
            <a:extLst>
              <a:ext uri="{FF2B5EF4-FFF2-40B4-BE49-F238E27FC236}">
                <a16:creationId xmlns:a16="http://schemas.microsoft.com/office/drawing/2014/main" id="{0B1CEF56-C665-4552-9E04-820BD05A420A}"/>
              </a:ext>
            </a:extLst>
          </p:cNvPr>
          <p:cNvSpPr txBox="1"/>
          <p:nvPr/>
        </p:nvSpPr>
        <p:spPr>
          <a:xfrm>
            <a:off x="2534840" y="5067062"/>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55" name="TextBox 54">
            <a:extLst>
              <a:ext uri="{FF2B5EF4-FFF2-40B4-BE49-F238E27FC236}">
                <a16:creationId xmlns:a16="http://schemas.microsoft.com/office/drawing/2014/main" id="{4509824F-3908-4B13-89AF-FA23A658E399}"/>
              </a:ext>
            </a:extLst>
          </p:cNvPr>
          <p:cNvSpPr txBox="1"/>
          <p:nvPr/>
        </p:nvSpPr>
        <p:spPr>
          <a:xfrm>
            <a:off x="1076442" y="5251727"/>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56" name="Straight Connector 55">
            <a:extLst>
              <a:ext uri="{FF2B5EF4-FFF2-40B4-BE49-F238E27FC236}">
                <a16:creationId xmlns:a16="http://schemas.microsoft.com/office/drawing/2014/main" id="{4C15B588-8D3C-4187-ADFF-F29D466B7802}"/>
              </a:ext>
            </a:extLst>
          </p:cNvPr>
          <p:cNvCxnSpPr>
            <a:cxnSpLocks/>
          </p:cNvCxnSpPr>
          <p:nvPr/>
        </p:nvCxnSpPr>
        <p:spPr>
          <a:xfrm flipV="1">
            <a:off x="706047" y="4754153"/>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D4E74F5-B53F-409E-9238-A1869A051351}"/>
              </a:ext>
            </a:extLst>
          </p:cNvPr>
          <p:cNvCxnSpPr>
            <a:cxnSpLocks/>
          </p:cNvCxnSpPr>
          <p:nvPr/>
        </p:nvCxnSpPr>
        <p:spPr>
          <a:xfrm flipV="1">
            <a:off x="706047" y="5056776"/>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Single Corner Rounded 58">
            <a:extLst>
              <a:ext uri="{FF2B5EF4-FFF2-40B4-BE49-F238E27FC236}">
                <a16:creationId xmlns:a16="http://schemas.microsoft.com/office/drawing/2014/main" id="{444451D4-1768-46AF-86EF-142BA1381EED}"/>
              </a:ext>
            </a:extLst>
          </p:cNvPr>
          <p:cNvSpPr/>
          <p:nvPr/>
        </p:nvSpPr>
        <p:spPr>
          <a:xfrm>
            <a:off x="715458" y="6074041"/>
            <a:ext cx="5337366" cy="128193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0F61202B-BBD5-4FF7-98F7-074E5794BF3F}"/>
              </a:ext>
            </a:extLst>
          </p:cNvPr>
          <p:cNvCxnSpPr>
            <a:cxnSpLocks/>
          </p:cNvCxnSpPr>
          <p:nvPr/>
        </p:nvCxnSpPr>
        <p:spPr>
          <a:xfrm flipH="1">
            <a:off x="2544248" y="6074825"/>
            <a:ext cx="1" cy="128115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9E9535-AD7F-42A7-B33A-63A6A09F9F58}"/>
              </a:ext>
            </a:extLst>
          </p:cNvPr>
          <p:cNvCxnSpPr>
            <a:cxnSpLocks/>
          </p:cNvCxnSpPr>
          <p:nvPr/>
        </p:nvCxnSpPr>
        <p:spPr>
          <a:xfrm flipV="1">
            <a:off x="715454" y="6396155"/>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72F4BED-B65A-48BE-82E1-2EB20080FDAA}"/>
              </a:ext>
            </a:extLst>
          </p:cNvPr>
          <p:cNvSpPr txBox="1"/>
          <p:nvPr/>
        </p:nvSpPr>
        <p:spPr>
          <a:xfrm>
            <a:off x="1004084" y="6093994"/>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63" name="TextBox 62">
            <a:extLst>
              <a:ext uri="{FF2B5EF4-FFF2-40B4-BE49-F238E27FC236}">
                <a16:creationId xmlns:a16="http://schemas.microsoft.com/office/drawing/2014/main" id="{A122791E-C1DE-4797-AE9C-B97492FCDDAA}"/>
              </a:ext>
            </a:extLst>
          </p:cNvPr>
          <p:cNvSpPr txBox="1"/>
          <p:nvPr/>
        </p:nvSpPr>
        <p:spPr>
          <a:xfrm>
            <a:off x="3457200" y="608837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Mitigation Plan</a:t>
            </a:r>
          </a:p>
        </p:txBody>
      </p:sp>
      <p:sp>
        <p:nvSpPr>
          <p:cNvPr id="64" name="TextBox 63">
            <a:extLst>
              <a:ext uri="{FF2B5EF4-FFF2-40B4-BE49-F238E27FC236}">
                <a16:creationId xmlns:a16="http://schemas.microsoft.com/office/drawing/2014/main" id="{C33AF977-E5BE-4CF5-82E4-DA9BD0F0356B}"/>
              </a:ext>
            </a:extLst>
          </p:cNvPr>
          <p:cNvSpPr txBox="1"/>
          <p:nvPr/>
        </p:nvSpPr>
        <p:spPr>
          <a:xfrm>
            <a:off x="2544248" y="6396155"/>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 in the iteration</a:t>
            </a:r>
          </a:p>
        </p:txBody>
      </p:sp>
      <p:sp>
        <p:nvSpPr>
          <p:cNvPr id="65" name="TextBox 64">
            <a:extLst>
              <a:ext uri="{FF2B5EF4-FFF2-40B4-BE49-F238E27FC236}">
                <a16:creationId xmlns:a16="http://schemas.microsoft.com/office/drawing/2014/main" id="{207EFCB9-E470-47BA-8A3F-278E5A664C25}"/>
              </a:ext>
            </a:extLst>
          </p:cNvPr>
          <p:cNvSpPr txBox="1"/>
          <p:nvPr/>
        </p:nvSpPr>
        <p:spPr>
          <a:xfrm>
            <a:off x="1076442" y="6407085"/>
            <a:ext cx="1619028" cy="276999"/>
          </a:xfrm>
          <a:prstGeom prst="rect">
            <a:avLst/>
          </a:prstGeom>
          <a:noFill/>
        </p:spPr>
        <p:txBody>
          <a:bodyPr wrap="square" rtlCol="0">
            <a:spAutoFit/>
          </a:bodyPr>
          <a:lstStyle/>
          <a:p>
            <a:r>
              <a:rPr lang="en-US" sz="1200" dirty="0">
                <a:latin typeface="Maiandra GD" panose="020E0502030308020204" pitchFamily="34" charset="0"/>
              </a:rPr>
              <a:t>Points &lt; 10</a:t>
            </a:r>
          </a:p>
        </p:txBody>
      </p:sp>
      <p:sp>
        <p:nvSpPr>
          <p:cNvPr id="68" name="TextBox 67">
            <a:extLst>
              <a:ext uri="{FF2B5EF4-FFF2-40B4-BE49-F238E27FC236}">
                <a16:creationId xmlns:a16="http://schemas.microsoft.com/office/drawing/2014/main" id="{A0FD0DFB-55A4-439C-9110-191761FCF93B}"/>
              </a:ext>
            </a:extLst>
          </p:cNvPr>
          <p:cNvSpPr txBox="1"/>
          <p:nvPr/>
        </p:nvSpPr>
        <p:spPr>
          <a:xfrm>
            <a:off x="2544247" y="6695014"/>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69" name="TextBox 68">
            <a:extLst>
              <a:ext uri="{FF2B5EF4-FFF2-40B4-BE49-F238E27FC236}">
                <a16:creationId xmlns:a16="http://schemas.microsoft.com/office/drawing/2014/main" id="{84C48D76-E0B9-4B98-A443-22F419FC256E}"/>
              </a:ext>
            </a:extLst>
          </p:cNvPr>
          <p:cNvSpPr txBox="1"/>
          <p:nvPr/>
        </p:nvSpPr>
        <p:spPr>
          <a:xfrm>
            <a:off x="1004084" y="6883195"/>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70" name="Straight Connector 69">
            <a:extLst>
              <a:ext uri="{FF2B5EF4-FFF2-40B4-BE49-F238E27FC236}">
                <a16:creationId xmlns:a16="http://schemas.microsoft.com/office/drawing/2014/main" id="{D8C537F3-94E1-4849-BEA4-873D64E40B58}"/>
              </a:ext>
            </a:extLst>
          </p:cNvPr>
          <p:cNvCxnSpPr>
            <a:cxnSpLocks/>
          </p:cNvCxnSpPr>
          <p:nvPr/>
        </p:nvCxnSpPr>
        <p:spPr>
          <a:xfrm flipV="1">
            <a:off x="715454" y="668799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9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9599"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10" name="OTLSHAPE_TB_00000000000000000000000000000000_ScaleContainer">
            <a:extLst>
              <a:ext uri="{FF2B5EF4-FFF2-40B4-BE49-F238E27FC236}">
                <a16:creationId xmlns:a16="http://schemas.microsoft.com/office/drawing/2014/main" id="{8A9FE40F-462F-4A3C-9749-7BAD9DB6FE6D}"/>
              </a:ext>
            </a:extLst>
          </p:cNvPr>
          <p:cNvSpPr/>
          <p:nvPr>
            <p:custDataLst>
              <p:tags r:id="rId1"/>
            </p:custDataLst>
          </p:nvPr>
        </p:nvSpPr>
        <p:spPr>
          <a:xfrm>
            <a:off x="255827" y="2638001"/>
            <a:ext cx="6491785" cy="359957"/>
          </a:xfrm>
          <a:prstGeom prst="roundRect">
            <a:avLst>
              <a:gd name="adj" fmla="val 100000"/>
            </a:avLst>
          </a:prstGeom>
          <a:solidFill>
            <a:schemeClr val="accent3">
              <a:lumMod val="40000"/>
              <a:lumOff val="60000"/>
            </a:schemeClr>
          </a:solidFill>
          <a:ln w="12700" cap="flat" cmpd="sng" algn="ctr">
            <a:noFill/>
            <a:prstDash val="solid"/>
            <a:miter lim="800000"/>
          </a:ln>
          <a:effectLst>
            <a:outerShdw blurRad="44450" dist="27940" dir="5400000" algn="ctr">
              <a:srgbClr val="000000">
                <a:alpha val="32000"/>
              </a:srgbClr>
            </a:outerShdw>
            <a:reflection blurRad="6350" stA="50000" endA="300" endPos="55500" dist="50800" dir="5400000" sy="-100000" algn="bl" rotWithShape="0"/>
          </a:effectLst>
          <a:scene3d>
            <a:camera prst="orthographicFront">
              <a:rot lat="0" lon="0" rev="0"/>
            </a:camera>
            <a:lightRig rig="balanced" dir="t">
              <a:rot lat="0" lon="0" rev="8700000"/>
            </a:lightRig>
          </a:scene3d>
          <a:sp3d>
            <a:bevelT w="190500" h="381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OTLSHAPE_TB_00000000000000000000000000000000_Separator1">
            <a:extLst>
              <a:ext uri="{FF2B5EF4-FFF2-40B4-BE49-F238E27FC236}">
                <a16:creationId xmlns:a16="http://schemas.microsoft.com/office/drawing/2014/main" id="{C8BF1A42-A48B-4DFB-A5CE-A807AC59D3EB}"/>
              </a:ext>
            </a:extLst>
          </p:cNvPr>
          <p:cNvCxnSpPr>
            <a:cxnSpLocks/>
          </p:cNvCxnSpPr>
          <p:nvPr>
            <p:custDataLst>
              <p:tags r:id="rId2"/>
            </p:custDataLst>
          </p:nvPr>
        </p:nvCxnSpPr>
        <p:spPr>
          <a:xfrm>
            <a:off x="5568522" y="263800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05D113F-8475-4550-9F48-B4136436C3FD}"/>
              </a:ext>
            </a:extLst>
          </p:cNvPr>
          <p:cNvSpPr txBox="1"/>
          <p:nvPr/>
        </p:nvSpPr>
        <p:spPr>
          <a:xfrm>
            <a:off x="5575407" y="271025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10</a:t>
            </a:r>
          </a:p>
        </p:txBody>
      </p:sp>
      <p:cxnSp>
        <p:nvCxnSpPr>
          <p:cNvPr id="31" name="OTLSHAPE_TB_00000000000000000000000000000000_Separator1">
            <a:extLst>
              <a:ext uri="{FF2B5EF4-FFF2-40B4-BE49-F238E27FC236}">
                <a16:creationId xmlns:a16="http://schemas.microsoft.com/office/drawing/2014/main" id="{F0C97AA3-F7F0-47E6-BD86-E43BDACB2467}"/>
              </a:ext>
            </a:extLst>
          </p:cNvPr>
          <p:cNvCxnSpPr>
            <a:cxnSpLocks/>
          </p:cNvCxnSpPr>
          <p:nvPr>
            <p:custDataLst>
              <p:tags r:id="rId3"/>
            </p:custDataLst>
          </p:nvPr>
        </p:nvCxnSpPr>
        <p:spPr>
          <a:xfrm>
            <a:off x="6114904"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6E09A53-E648-4572-9BE7-8BA9BC1362E3}"/>
              </a:ext>
            </a:extLst>
          </p:cNvPr>
          <p:cNvSpPr txBox="1"/>
          <p:nvPr/>
        </p:nvSpPr>
        <p:spPr>
          <a:xfrm>
            <a:off x="6114904" y="271590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11</a:t>
            </a:r>
          </a:p>
        </p:txBody>
      </p:sp>
      <p:cxnSp>
        <p:nvCxnSpPr>
          <p:cNvPr id="35" name="OTLSHAPE_TB_00000000000000000000000000000000_Separator1">
            <a:extLst>
              <a:ext uri="{FF2B5EF4-FFF2-40B4-BE49-F238E27FC236}">
                <a16:creationId xmlns:a16="http://schemas.microsoft.com/office/drawing/2014/main" id="{A03BE686-17E8-435F-8A3E-52D99115A5EC}"/>
              </a:ext>
            </a:extLst>
          </p:cNvPr>
          <p:cNvCxnSpPr>
            <a:cxnSpLocks/>
          </p:cNvCxnSpPr>
          <p:nvPr>
            <p:custDataLst>
              <p:tags r:id="rId4"/>
            </p:custDataLst>
          </p:nvPr>
        </p:nvCxnSpPr>
        <p:spPr>
          <a:xfrm>
            <a:off x="5029027" y="2637469"/>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C28DE82-1EED-4393-8A68-2FDFD597DFB2}"/>
              </a:ext>
            </a:extLst>
          </p:cNvPr>
          <p:cNvSpPr txBox="1"/>
          <p:nvPr/>
        </p:nvSpPr>
        <p:spPr>
          <a:xfrm>
            <a:off x="5029027" y="2713381"/>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9</a:t>
            </a:r>
          </a:p>
        </p:txBody>
      </p:sp>
      <p:cxnSp>
        <p:nvCxnSpPr>
          <p:cNvPr id="40" name="OTLSHAPE_TB_00000000000000000000000000000000_Separator1">
            <a:extLst>
              <a:ext uri="{FF2B5EF4-FFF2-40B4-BE49-F238E27FC236}">
                <a16:creationId xmlns:a16="http://schemas.microsoft.com/office/drawing/2014/main" id="{57904F32-4B37-4D68-BEBA-A7E4BD9F2F23}"/>
              </a:ext>
            </a:extLst>
          </p:cNvPr>
          <p:cNvCxnSpPr>
            <a:cxnSpLocks/>
          </p:cNvCxnSpPr>
          <p:nvPr>
            <p:custDataLst>
              <p:tags r:id="rId5"/>
            </p:custDataLst>
          </p:nvPr>
        </p:nvCxnSpPr>
        <p:spPr>
          <a:xfrm>
            <a:off x="4489530"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E81FFD5-5F24-4390-A314-C1DECEB3E56E}"/>
              </a:ext>
            </a:extLst>
          </p:cNvPr>
          <p:cNvSpPr txBox="1"/>
          <p:nvPr/>
        </p:nvSpPr>
        <p:spPr>
          <a:xfrm>
            <a:off x="4489530" y="272065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8</a:t>
            </a:r>
          </a:p>
        </p:txBody>
      </p:sp>
      <p:cxnSp>
        <p:nvCxnSpPr>
          <p:cNvPr id="42" name="OTLSHAPE_TB_00000000000000000000000000000000_Separator1">
            <a:extLst>
              <a:ext uri="{FF2B5EF4-FFF2-40B4-BE49-F238E27FC236}">
                <a16:creationId xmlns:a16="http://schemas.microsoft.com/office/drawing/2014/main" id="{F2176315-094B-47B8-989F-C1CE40938A66}"/>
              </a:ext>
            </a:extLst>
          </p:cNvPr>
          <p:cNvCxnSpPr>
            <a:cxnSpLocks/>
          </p:cNvCxnSpPr>
          <p:nvPr>
            <p:custDataLst>
              <p:tags r:id="rId6"/>
            </p:custDataLst>
          </p:nvPr>
        </p:nvCxnSpPr>
        <p:spPr>
          <a:xfrm>
            <a:off x="3946592"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F5EE42E-6F2C-478C-8088-B0C351CE5EAB}"/>
              </a:ext>
            </a:extLst>
          </p:cNvPr>
          <p:cNvSpPr txBox="1"/>
          <p:nvPr/>
        </p:nvSpPr>
        <p:spPr>
          <a:xfrm>
            <a:off x="3946592" y="270862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7</a:t>
            </a:r>
          </a:p>
        </p:txBody>
      </p:sp>
      <p:cxnSp>
        <p:nvCxnSpPr>
          <p:cNvPr id="44" name="OTLSHAPE_TB_00000000000000000000000000000000_Separator1">
            <a:extLst>
              <a:ext uri="{FF2B5EF4-FFF2-40B4-BE49-F238E27FC236}">
                <a16:creationId xmlns:a16="http://schemas.microsoft.com/office/drawing/2014/main" id="{7D5FAFB5-D5DA-44AE-B0EC-8234E37F3631}"/>
              </a:ext>
            </a:extLst>
          </p:cNvPr>
          <p:cNvCxnSpPr>
            <a:cxnSpLocks/>
          </p:cNvCxnSpPr>
          <p:nvPr>
            <p:custDataLst>
              <p:tags r:id="rId7"/>
            </p:custDataLst>
          </p:nvPr>
        </p:nvCxnSpPr>
        <p:spPr>
          <a:xfrm>
            <a:off x="3407095"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6655FA-3519-4A09-913B-8F4C79B80C71}"/>
              </a:ext>
            </a:extLst>
          </p:cNvPr>
          <p:cNvSpPr txBox="1"/>
          <p:nvPr/>
        </p:nvSpPr>
        <p:spPr>
          <a:xfrm>
            <a:off x="3407095" y="270862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6</a:t>
            </a:r>
          </a:p>
        </p:txBody>
      </p:sp>
      <p:cxnSp>
        <p:nvCxnSpPr>
          <p:cNvPr id="46" name="OTLSHAPE_TB_00000000000000000000000000000000_Separator1">
            <a:extLst>
              <a:ext uri="{FF2B5EF4-FFF2-40B4-BE49-F238E27FC236}">
                <a16:creationId xmlns:a16="http://schemas.microsoft.com/office/drawing/2014/main" id="{4A3D8AB4-4DCA-4E09-B42E-C2047A8FA42F}"/>
              </a:ext>
            </a:extLst>
          </p:cNvPr>
          <p:cNvCxnSpPr>
            <a:cxnSpLocks/>
          </p:cNvCxnSpPr>
          <p:nvPr>
            <p:custDataLst>
              <p:tags r:id="rId8"/>
            </p:custDataLst>
          </p:nvPr>
        </p:nvCxnSpPr>
        <p:spPr>
          <a:xfrm>
            <a:off x="2867599"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99FCD34-8C45-4AA6-8D75-985460B4234E}"/>
              </a:ext>
            </a:extLst>
          </p:cNvPr>
          <p:cNvSpPr txBox="1"/>
          <p:nvPr/>
        </p:nvSpPr>
        <p:spPr>
          <a:xfrm>
            <a:off x="2867599" y="271590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5</a:t>
            </a:r>
          </a:p>
        </p:txBody>
      </p:sp>
      <p:cxnSp>
        <p:nvCxnSpPr>
          <p:cNvPr id="48" name="OTLSHAPE_TB_00000000000000000000000000000000_Separator1">
            <a:extLst>
              <a:ext uri="{FF2B5EF4-FFF2-40B4-BE49-F238E27FC236}">
                <a16:creationId xmlns:a16="http://schemas.microsoft.com/office/drawing/2014/main" id="{220EF9B1-7E04-410C-A3E5-FF48ED37D7F2}"/>
              </a:ext>
            </a:extLst>
          </p:cNvPr>
          <p:cNvCxnSpPr>
            <a:cxnSpLocks/>
          </p:cNvCxnSpPr>
          <p:nvPr>
            <p:custDataLst>
              <p:tags r:id="rId9"/>
            </p:custDataLst>
          </p:nvPr>
        </p:nvCxnSpPr>
        <p:spPr>
          <a:xfrm>
            <a:off x="2328102"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5FC36C1-FFF0-4754-B6CC-2E3BEAFAF73F}"/>
              </a:ext>
            </a:extLst>
          </p:cNvPr>
          <p:cNvSpPr txBox="1"/>
          <p:nvPr/>
        </p:nvSpPr>
        <p:spPr>
          <a:xfrm>
            <a:off x="2328102" y="272065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4</a:t>
            </a:r>
          </a:p>
        </p:txBody>
      </p:sp>
      <p:cxnSp>
        <p:nvCxnSpPr>
          <p:cNvPr id="50" name="OTLSHAPE_TB_00000000000000000000000000000000_Separator1">
            <a:extLst>
              <a:ext uri="{FF2B5EF4-FFF2-40B4-BE49-F238E27FC236}">
                <a16:creationId xmlns:a16="http://schemas.microsoft.com/office/drawing/2014/main" id="{559E8442-0E8A-42BD-95F2-CE229FEF1FC9}"/>
              </a:ext>
            </a:extLst>
          </p:cNvPr>
          <p:cNvCxnSpPr>
            <a:cxnSpLocks/>
          </p:cNvCxnSpPr>
          <p:nvPr>
            <p:custDataLst>
              <p:tags r:id="rId10"/>
            </p:custDataLst>
          </p:nvPr>
        </p:nvCxnSpPr>
        <p:spPr>
          <a:xfrm>
            <a:off x="1785164" y="264574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A2A9D1F-81DB-4C32-9898-34477C3E1367}"/>
              </a:ext>
            </a:extLst>
          </p:cNvPr>
          <p:cNvSpPr txBox="1"/>
          <p:nvPr/>
        </p:nvSpPr>
        <p:spPr>
          <a:xfrm>
            <a:off x="1785164" y="2721653"/>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3</a:t>
            </a:r>
          </a:p>
        </p:txBody>
      </p:sp>
      <p:cxnSp>
        <p:nvCxnSpPr>
          <p:cNvPr id="52" name="OTLSHAPE_TB_00000000000000000000000000000000_Separator1">
            <a:extLst>
              <a:ext uri="{FF2B5EF4-FFF2-40B4-BE49-F238E27FC236}">
                <a16:creationId xmlns:a16="http://schemas.microsoft.com/office/drawing/2014/main" id="{F78B8C26-3AD8-429A-B180-90EF0EFE5211}"/>
              </a:ext>
            </a:extLst>
          </p:cNvPr>
          <p:cNvCxnSpPr>
            <a:cxnSpLocks/>
          </p:cNvCxnSpPr>
          <p:nvPr>
            <p:custDataLst>
              <p:tags r:id="rId11"/>
            </p:custDataLst>
          </p:nvPr>
        </p:nvCxnSpPr>
        <p:spPr>
          <a:xfrm>
            <a:off x="1245667"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AD94DEB-AD92-4B0A-AEDD-A384117A1C1D}"/>
              </a:ext>
            </a:extLst>
          </p:cNvPr>
          <p:cNvSpPr txBox="1"/>
          <p:nvPr/>
        </p:nvSpPr>
        <p:spPr>
          <a:xfrm>
            <a:off x="1245667" y="270862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2</a:t>
            </a:r>
          </a:p>
        </p:txBody>
      </p:sp>
      <p:cxnSp>
        <p:nvCxnSpPr>
          <p:cNvPr id="54" name="OTLSHAPE_TB_00000000000000000000000000000000_Separator1">
            <a:extLst>
              <a:ext uri="{FF2B5EF4-FFF2-40B4-BE49-F238E27FC236}">
                <a16:creationId xmlns:a16="http://schemas.microsoft.com/office/drawing/2014/main" id="{B2797674-FE50-48C7-93DF-C880A4DF87C0}"/>
              </a:ext>
            </a:extLst>
          </p:cNvPr>
          <p:cNvCxnSpPr>
            <a:cxnSpLocks/>
          </p:cNvCxnSpPr>
          <p:nvPr>
            <p:custDataLst>
              <p:tags r:id="rId12"/>
            </p:custDataLst>
          </p:nvPr>
        </p:nvCxnSpPr>
        <p:spPr>
          <a:xfrm>
            <a:off x="702729"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D84918E-1B30-4B5F-A4BB-F07D3CB6AECA}"/>
              </a:ext>
            </a:extLst>
          </p:cNvPr>
          <p:cNvSpPr txBox="1"/>
          <p:nvPr/>
        </p:nvSpPr>
        <p:spPr>
          <a:xfrm>
            <a:off x="702729" y="272065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a:t>
            </a:r>
          </a:p>
        </p:txBody>
      </p:sp>
      <p:sp>
        <p:nvSpPr>
          <p:cNvPr id="57" name="TextBox 56">
            <a:extLst>
              <a:ext uri="{FF2B5EF4-FFF2-40B4-BE49-F238E27FC236}">
                <a16:creationId xmlns:a16="http://schemas.microsoft.com/office/drawing/2014/main" id="{A75E5272-05E5-47E9-8EC9-9CF9D616B61D}"/>
              </a:ext>
            </a:extLst>
          </p:cNvPr>
          <p:cNvSpPr txBox="1"/>
          <p:nvPr/>
        </p:nvSpPr>
        <p:spPr>
          <a:xfrm>
            <a:off x="163232" y="270862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0</a:t>
            </a:r>
          </a:p>
        </p:txBody>
      </p:sp>
      <p:sp>
        <p:nvSpPr>
          <p:cNvPr id="59" name="OTLSHAPE_T_7773177036fc4cf59bd0d5652def1445_Shape">
            <a:extLst>
              <a:ext uri="{FF2B5EF4-FFF2-40B4-BE49-F238E27FC236}">
                <a16:creationId xmlns:a16="http://schemas.microsoft.com/office/drawing/2014/main" id="{4829410A-D794-49E1-A05E-86A56C58D5FA}"/>
              </a:ext>
            </a:extLst>
          </p:cNvPr>
          <p:cNvSpPr/>
          <p:nvPr>
            <p:custDataLst>
              <p:tags r:id="rId13"/>
            </p:custDataLst>
          </p:nvPr>
        </p:nvSpPr>
        <p:spPr>
          <a:xfrm>
            <a:off x="163232" y="3290609"/>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6 Jun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20 Jun</a:t>
            </a:r>
          </a:p>
        </p:txBody>
      </p:sp>
      <p:cxnSp>
        <p:nvCxnSpPr>
          <p:cNvPr id="67" name="OTLSHAPE_T_7773177036fc4cf59bd0d5652def1445_LeftVerticalConnector1">
            <a:extLst>
              <a:ext uri="{FF2B5EF4-FFF2-40B4-BE49-F238E27FC236}">
                <a16:creationId xmlns:a16="http://schemas.microsoft.com/office/drawing/2014/main" id="{FDD69E39-68E1-4E00-95E4-D13223859F1A}"/>
              </a:ext>
            </a:extLst>
          </p:cNvPr>
          <p:cNvCxnSpPr>
            <a:cxnSpLocks/>
            <a:stCxn id="59" idx="0"/>
          </p:cNvCxnSpPr>
          <p:nvPr>
            <p:custDataLst>
              <p:tags r:id="rId14"/>
            </p:custDataLst>
          </p:nvPr>
        </p:nvCxnSpPr>
        <p:spPr>
          <a:xfrm flipV="1">
            <a:off x="432249" y="2992673"/>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48C589E-39D4-49FB-AD52-6DD009B43C2C}"/>
              </a:ext>
            </a:extLst>
          </p:cNvPr>
          <p:cNvSpPr txBox="1"/>
          <p:nvPr/>
        </p:nvSpPr>
        <p:spPr>
          <a:xfrm>
            <a:off x="111267" y="3603009"/>
            <a:ext cx="64196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Requirements </a:t>
            </a:r>
          </a:p>
          <a:p>
            <a:r>
              <a:rPr lang="en-US" sz="500" b="1" dirty="0">
                <a:solidFill>
                  <a:schemeClr val="bg2"/>
                </a:solidFill>
                <a:latin typeface="Maiandra GD" panose="020E0502030308020204" pitchFamily="34" charset="0"/>
              </a:rPr>
              <a:t>   Gathering</a:t>
            </a:r>
          </a:p>
        </p:txBody>
      </p:sp>
      <p:sp>
        <p:nvSpPr>
          <p:cNvPr id="71" name="TextBox 70">
            <a:extLst>
              <a:ext uri="{FF2B5EF4-FFF2-40B4-BE49-F238E27FC236}">
                <a16:creationId xmlns:a16="http://schemas.microsoft.com/office/drawing/2014/main" id="{DC507119-9BA0-44EF-A83C-2F464DEC7038}"/>
              </a:ext>
            </a:extLst>
          </p:cNvPr>
          <p:cNvSpPr txBox="1"/>
          <p:nvPr/>
        </p:nvSpPr>
        <p:spPr>
          <a:xfrm>
            <a:off x="111267" y="3792298"/>
            <a:ext cx="64196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Proposal </a:t>
            </a:r>
          </a:p>
          <a:p>
            <a:r>
              <a:rPr lang="en-US" sz="500" b="1" dirty="0">
                <a:solidFill>
                  <a:schemeClr val="bg2"/>
                </a:solidFill>
                <a:latin typeface="Maiandra GD" panose="020E0502030308020204" pitchFamily="34" charset="0"/>
              </a:rPr>
              <a:t>   Preparation</a:t>
            </a:r>
          </a:p>
        </p:txBody>
      </p:sp>
      <p:sp>
        <p:nvSpPr>
          <p:cNvPr id="72" name="OTLSHAPE_T_7773177036fc4cf59bd0d5652def1445_Shape">
            <a:extLst>
              <a:ext uri="{FF2B5EF4-FFF2-40B4-BE49-F238E27FC236}">
                <a16:creationId xmlns:a16="http://schemas.microsoft.com/office/drawing/2014/main" id="{F2D8979A-4506-4C59-840B-FD7CEF5B3556}"/>
              </a:ext>
            </a:extLst>
          </p:cNvPr>
          <p:cNvSpPr/>
          <p:nvPr>
            <p:custDataLst>
              <p:tags r:id="rId15"/>
            </p:custDataLst>
          </p:nvPr>
        </p:nvSpPr>
        <p:spPr>
          <a:xfrm>
            <a:off x="704192" y="3582993"/>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21 Jun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4 Jul</a:t>
            </a:r>
          </a:p>
        </p:txBody>
      </p:sp>
      <p:cxnSp>
        <p:nvCxnSpPr>
          <p:cNvPr id="75" name="OTLSHAPE_T_7773177036fc4cf59bd0d5652def1445_LeftVerticalConnector1">
            <a:extLst>
              <a:ext uri="{FF2B5EF4-FFF2-40B4-BE49-F238E27FC236}">
                <a16:creationId xmlns:a16="http://schemas.microsoft.com/office/drawing/2014/main" id="{FEDC4D30-28B9-40DD-9265-93F1F688D405}"/>
              </a:ext>
            </a:extLst>
          </p:cNvPr>
          <p:cNvCxnSpPr>
            <a:cxnSpLocks/>
            <a:stCxn id="72" idx="0"/>
          </p:cNvCxnSpPr>
          <p:nvPr>
            <p:custDataLst>
              <p:tags r:id="rId16"/>
            </p:custDataLst>
          </p:nvPr>
        </p:nvCxnSpPr>
        <p:spPr>
          <a:xfrm flipV="1">
            <a:off x="973209" y="2999949"/>
            <a:ext cx="0" cy="583044"/>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E27A8E3-A265-4499-8045-7EFC9D87C8E2}"/>
              </a:ext>
            </a:extLst>
          </p:cNvPr>
          <p:cNvSpPr txBox="1"/>
          <p:nvPr/>
        </p:nvSpPr>
        <p:spPr>
          <a:xfrm>
            <a:off x="701265" y="3880885"/>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Database </a:t>
            </a:r>
          </a:p>
          <a:p>
            <a:r>
              <a:rPr lang="en-US" sz="500" b="1" dirty="0">
                <a:solidFill>
                  <a:schemeClr val="bg2"/>
                </a:solidFill>
                <a:latin typeface="Maiandra GD" panose="020E0502030308020204" pitchFamily="34" charset="0"/>
              </a:rPr>
              <a:t>   Construction</a:t>
            </a:r>
          </a:p>
        </p:txBody>
      </p:sp>
      <p:sp>
        <p:nvSpPr>
          <p:cNvPr id="80" name="TextBox 79">
            <a:extLst>
              <a:ext uri="{FF2B5EF4-FFF2-40B4-BE49-F238E27FC236}">
                <a16:creationId xmlns:a16="http://schemas.microsoft.com/office/drawing/2014/main" id="{D3E666A3-0503-479F-A326-82F96152CB1B}"/>
              </a:ext>
            </a:extLst>
          </p:cNvPr>
          <p:cNvSpPr txBox="1"/>
          <p:nvPr/>
        </p:nvSpPr>
        <p:spPr>
          <a:xfrm>
            <a:off x="701264" y="4080969"/>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Class </a:t>
            </a:r>
          </a:p>
          <a:p>
            <a:r>
              <a:rPr lang="en-US" sz="500" b="1" dirty="0">
                <a:solidFill>
                  <a:schemeClr val="bg2"/>
                </a:solidFill>
                <a:latin typeface="Maiandra GD" panose="020E0502030308020204" pitchFamily="34" charset="0"/>
              </a:rPr>
              <a:t>   Diagrams</a:t>
            </a:r>
          </a:p>
        </p:txBody>
      </p:sp>
      <p:sp>
        <p:nvSpPr>
          <p:cNvPr id="81" name="TextBox 80">
            <a:extLst>
              <a:ext uri="{FF2B5EF4-FFF2-40B4-BE49-F238E27FC236}">
                <a16:creationId xmlns:a16="http://schemas.microsoft.com/office/drawing/2014/main" id="{1E5DD6F9-4137-4E6E-B4C2-672CEDCB647B}"/>
              </a:ext>
            </a:extLst>
          </p:cNvPr>
          <p:cNvSpPr txBox="1"/>
          <p:nvPr/>
        </p:nvSpPr>
        <p:spPr>
          <a:xfrm>
            <a:off x="701263" y="4278177"/>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Sequence</a:t>
            </a:r>
          </a:p>
          <a:p>
            <a:r>
              <a:rPr lang="en-US" sz="500" b="1" dirty="0">
                <a:solidFill>
                  <a:schemeClr val="bg2"/>
                </a:solidFill>
                <a:latin typeface="Maiandra GD" panose="020E0502030308020204" pitchFamily="34" charset="0"/>
              </a:rPr>
              <a:t>   Diagrams</a:t>
            </a:r>
          </a:p>
        </p:txBody>
      </p:sp>
      <p:sp>
        <p:nvSpPr>
          <p:cNvPr id="82" name="TextBox 81">
            <a:extLst>
              <a:ext uri="{FF2B5EF4-FFF2-40B4-BE49-F238E27FC236}">
                <a16:creationId xmlns:a16="http://schemas.microsoft.com/office/drawing/2014/main" id="{1B610801-E235-412F-A37E-6000C11F2944}"/>
              </a:ext>
            </a:extLst>
          </p:cNvPr>
          <p:cNvSpPr txBox="1"/>
          <p:nvPr/>
        </p:nvSpPr>
        <p:spPr>
          <a:xfrm>
            <a:off x="707122" y="4467466"/>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Use Case </a:t>
            </a:r>
          </a:p>
          <a:p>
            <a:r>
              <a:rPr lang="en-US" sz="500" b="1" dirty="0">
                <a:solidFill>
                  <a:schemeClr val="bg2"/>
                </a:solidFill>
                <a:latin typeface="Maiandra GD" panose="020E0502030308020204" pitchFamily="34" charset="0"/>
              </a:rPr>
              <a:t>   Diagram</a:t>
            </a:r>
          </a:p>
        </p:txBody>
      </p:sp>
      <p:sp>
        <p:nvSpPr>
          <p:cNvPr id="83" name="TextBox 82">
            <a:extLst>
              <a:ext uri="{FF2B5EF4-FFF2-40B4-BE49-F238E27FC236}">
                <a16:creationId xmlns:a16="http://schemas.microsoft.com/office/drawing/2014/main" id="{4728BF15-02E4-45A2-93EA-871F44DA301F}"/>
              </a:ext>
            </a:extLst>
          </p:cNvPr>
          <p:cNvSpPr txBox="1"/>
          <p:nvPr/>
        </p:nvSpPr>
        <p:spPr>
          <a:xfrm>
            <a:off x="701262" y="4653238"/>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Logical </a:t>
            </a:r>
          </a:p>
          <a:p>
            <a:r>
              <a:rPr lang="en-US" sz="500" b="1" dirty="0">
                <a:solidFill>
                  <a:schemeClr val="bg2"/>
                </a:solidFill>
                <a:latin typeface="Maiandra GD" panose="020E0502030308020204" pitchFamily="34" charset="0"/>
              </a:rPr>
              <a:t>   Diagrams</a:t>
            </a:r>
          </a:p>
        </p:txBody>
      </p:sp>
      <p:sp>
        <p:nvSpPr>
          <p:cNvPr id="84" name="TextBox 83">
            <a:extLst>
              <a:ext uri="{FF2B5EF4-FFF2-40B4-BE49-F238E27FC236}">
                <a16:creationId xmlns:a16="http://schemas.microsoft.com/office/drawing/2014/main" id="{E9C22B85-F68A-4246-9039-7E5EA45A35B2}"/>
              </a:ext>
            </a:extLst>
          </p:cNvPr>
          <p:cNvSpPr txBox="1"/>
          <p:nvPr/>
        </p:nvSpPr>
        <p:spPr>
          <a:xfrm>
            <a:off x="702728" y="4859022"/>
            <a:ext cx="646937" cy="169277"/>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UI Design</a:t>
            </a:r>
          </a:p>
        </p:txBody>
      </p:sp>
      <p:sp>
        <p:nvSpPr>
          <p:cNvPr id="85" name="OTLSHAPE_T_7773177036fc4cf59bd0d5652def1445_Shape">
            <a:extLst>
              <a:ext uri="{FF2B5EF4-FFF2-40B4-BE49-F238E27FC236}">
                <a16:creationId xmlns:a16="http://schemas.microsoft.com/office/drawing/2014/main" id="{8E8495F5-9E94-4E1F-84CC-C34B24D8E84C}"/>
              </a:ext>
            </a:extLst>
          </p:cNvPr>
          <p:cNvSpPr/>
          <p:nvPr>
            <p:custDataLst>
              <p:tags r:id="rId17"/>
            </p:custDataLst>
          </p:nvPr>
        </p:nvSpPr>
        <p:spPr>
          <a:xfrm>
            <a:off x="1242224" y="3293122"/>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5 Jul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19 Jul</a:t>
            </a:r>
          </a:p>
        </p:txBody>
      </p:sp>
      <p:cxnSp>
        <p:nvCxnSpPr>
          <p:cNvPr id="86" name="OTLSHAPE_T_7773177036fc4cf59bd0d5652def1445_LeftVerticalConnector1">
            <a:extLst>
              <a:ext uri="{FF2B5EF4-FFF2-40B4-BE49-F238E27FC236}">
                <a16:creationId xmlns:a16="http://schemas.microsoft.com/office/drawing/2014/main" id="{6EE158DD-D11B-49C9-8AF2-327AF6A1B19E}"/>
              </a:ext>
            </a:extLst>
          </p:cNvPr>
          <p:cNvCxnSpPr>
            <a:cxnSpLocks/>
            <a:stCxn id="85" idx="0"/>
          </p:cNvCxnSpPr>
          <p:nvPr>
            <p:custDataLst>
              <p:tags r:id="rId18"/>
            </p:custDataLst>
          </p:nvPr>
        </p:nvCxnSpPr>
        <p:spPr>
          <a:xfrm flipV="1">
            <a:off x="1511241"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C0623A9-5C05-48E0-AA0D-E545AC5D2DEB}"/>
              </a:ext>
            </a:extLst>
          </p:cNvPr>
          <p:cNvSpPr txBox="1"/>
          <p:nvPr/>
        </p:nvSpPr>
        <p:spPr>
          <a:xfrm>
            <a:off x="1242223" y="3578193"/>
            <a:ext cx="646934"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Accounts </a:t>
            </a:r>
          </a:p>
          <a:p>
            <a:r>
              <a:rPr lang="en-US" sz="500" b="1" dirty="0">
                <a:solidFill>
                  <a:schemeClr val="bg2"/>
                </a:solidFill>
                <a:latin typeface="Maiandra GD" panose="020E0502030308020204" pitchFamily="34" charset="0"/>
              </a:rPr>
              <a:t>   Module</a:t>
            </a:r>
          </a:p>
        </p:txBody>
      </p:sp>
      <p:sp>
        <p:nvSpPr>
          <p:cNvPr id="88" name="TextBox 87">
            <a:extLst>
              <a:ext uri="{FF2B5EF4-FFF2-40B4-BE49-F238E27FC236}">
                <a16:creationId xmlns:a16="http://schemas.microsoft.com/office/drawing/2014/main" id="{0DF0F830-8A8B-4BE9-8D69-120256CB3FC1}"/>
              </a:ext>
            </a:extLst>
          </p:cNvPr>
          <p:cNvSpPr txBox="1"/>
          <p:nvPr/>
        </p:nvSpPr>
        <p:spPr>
          <a:xfrm>
            <a:off x="1242223" y="3755046"/>
            <a:ext cx="646934"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Admin </a:t>
            </a:r>
          </a:p>
          <a:p>
            <a:r>
              <a:rPr lang="en-US" sz="500" b="1" dirty="0">
                <a:solidFill>
                  <a:schemeClr val="bg2"/>
                </a:solidFill>
                <a:latin typeface="Maiandra GD" panose="020E0502030308020204" pitchFamily="34" charset="0"/>
              </a:rPr>
              <a:t>   Module</a:t>
            </a:r>
          </a:p>
        </p:txBody>
      </p:sp>
      <p:sp>
        <p:nvSpPr>
          <p:cNvPr id="89" name="TextBox 88">
            <a:extLst>
              <a:ext uri="{FF2B5EF4-FFF2-40B4-BE49-F238E27FC236}">
                <a16:creationId xmlns:a16="http://schemas.microsoft.com/office/drawing/2014/main" id="{8E49B704-8295-438A-8481-6F61188188B9}"/>
              </a:ext>
            </a:extLst>
          </p:cNvPr>
          <p:cNvSpPr txBox="1"/>
          <p:nvPr/>
        </p:nvSpPr>
        <p:spPr>
          <a:xfrm>
            <a:off x="1242223" y="3926677"/>
            <a:ext cx="646934" cy="323165"/>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Student </a:t>
            </a:r>
          </a:p>
          <a:p>
            <a:r>
              <a:rPr lang="en-US" sz="500" b="1" dirty="0">
                <a:solidFill>
                  <a:schemeClr val="bg2"/>
                </a:solidFill>
                <a:latin typeface="Maiandra GD" panose="020E0502030308020204" pitchFamily="34" charset="0"/>
              </a:rPr>
              <a:t>  Management </a:t>
            </a:r>
          </a:p>
          <a:p>
            <a:r>
              <a:rPr lang="en-US" sz="500" b="1" dirty="0">
                <a:solidFill>
                  <a:schemeClr val="bg2"/>
                </a:solidFill>
                <a:latin typeface="Maiandra GD" panose="020E0502030308020204" pitchFamily="34" charset="0"/>
              </a:rPr>
              <a:t>  Module</a:t>
            </a:r>
          </a:p>
        </p:txBody>
      </p:sp>
      <p:sp>
        <p:nvSpPr>
          <p:cNvPr id="90" name="OTLSHAPE_T_7773177036fc4cf59bd0d5652def1445_Shape">
            <a:extLst>
              <a:ext uri="{FF2B5EF4-FFF2-40B4-BE49-F238E27FC236}">
                <a16:creationId xmlns:a16="http://schemas.microsoft.com/office/drawing/2014/main" id="{129B2E3E-C69D-47FE-A1B7-756169BE8F48}"/>
              </a:ext>
            </a:extLst>
          </p:cNvPr>
          <p:cNvSpPr/>
          <p:nvPr>
            <p:custDataLst>
              <p:tags r:id="rId19"/>
            </p:custDataLst>
          </p:nvPr>
        </p:nvSpPr>
        <p:spPr>
          <a:xfrm>
            <a:off x="1786627" y="3598635"/>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20 Jul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3 Aug</a:t>
            </a:r>
          </a:p>
        </p:txBody>
      </p:sp>
      <p:cxnSp>
        <p:nvCxnSpPr>
          <p:cNvPr id="91" name="OTLSHAPE_T_7773177036fc4cf59bd0d5652def1445_LeftVerticalConnector1">
            <a:extLst>
              <a:ext uri="{FF2B5EF4-FFF2-40B4-BE49-F238E27FC236}">
                <a16:creationId xmlns:a16="http://schemas.microsoft.com/office/drawing/2014/main" id="{71BB94CE-5B0D-4B61-B908-728A97AB7B40}"/>
              </a:ext>
            </a:extLst>
          </p:cNvPr>
          <p:cNvCxnSpPr>
            <a:cxnSpLocks/>
            <a:stCxn id="90" idx="0"/>
          </p:cNvCxnSpPr>
          <p:nvPr>
            <p:custDataLst>
              <p:tags r:id="rId20"/>
            </p:custDataLst>
          </p:nvPr>
        </p:nvCxnSpPr>
        <p:spPr>
          <a:xfrm flipV="1">
            <a:off x="2055644" y="2992673"/>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95D25F7D-22DD-47F2-9DF5-4E62D5F15DE4}"/>
              </a:ext>
            </a:extLst>
          </p:cNvPr>
          <p:cNvSpPr txBox="1"/>
          <p:nvPr/>
        </p:nvSpPr>
        <p:spPr>
          <a:xfrm>
            <a:off x="1775412" y="4245357"/>
            <a:ext cx="633716" cy="477054"/>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Schedule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(Creation &amp; </a:t>
            </a:r>
          </a:p>
          <a:p>
            <a:r>
              <a:rPr lang="en-US" sz="500" b="1" dirty="0">
                <a:solidFill>
                  <a:schemeClr val="bg2"/>
                </a:solidFill>
                <a:latin typeface="Maiandra GD" panose="020E0502030308020204" pitchFamily="34" charset="0"/>
              </a:rPr>
              <a:t>  Updating </a:t>
            </a:r>
          </a:p>
          <a:p>
            <a:r>
              <a:rPr lang="en-US" sz="500" b="1" dirty="0">
                <a:solidFill>
                  <a:schemeClr val="bg2"/>
                </a:solidFill>
                <a:latin typeface="Maiandra GD" panose="020E0502030308020204" pitchFamily="34" charset="0"/>
              </a:rPr>
              <a:t>  Functionality)</a:t>
            </a:r>
          </a:p>
        </p:txBody>
      </p:sp>
      <p:sp>
        <p:nvSpPr>
          <p:cNvPr id="95" name="TextBox 94">
            <a:extLst>
              <a:ext uri="{FF2B5EF4-FFF2-40B4-BE49-F238E27FC236}">
                <a16:creationId xmlns:a16="http://schemas.microsoft.com/office/drawing/2014/main" id="{F2DA5CFE-3707-4965-ACF9-EBA748316EB4}"/>
              </a:ext>
            </a:extLst>
          </p:cNvPr>
          <p:cNvSpPr txBox="1"/>
          <p:nvPr/>
        </p:nvSpPr>
        <p:spPr>
          <a:xfrm>
            <a:off x="1786626" y="3892324"/>
            <a:ext cx="475240"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Classes </a:t>
            </a:r>
          </a:p>
          <a:p>
            <a:r>
              <a:rPr lang="en-US" sz="500" b="1" dirty="0">
                <a:solidFill>
                  <a:schemeClr val="bg2"/>
                </a:solidFill>
                <a:latin typeface="Maiandra GD" panose="020E0502030308020204" pitchFamily="34" charset="0"/>
              </a:rPr>
              <a:t>   Module</a:t>
            </a:r>
          </a:p>
        </p:txBody>
      </p:sp>
      <p:sp>
        <p:nvSpPr>
          <p:cNvPr id="96" name="TextBox 95">
            <a:extLst>
              <a:ext uri="{FF2B5EF4-FFF2-40B4-BE49-F238E27FC236}">
                <a16:creationId xmlns:a16="http://schemas.microsoft.com/office/drawing/2014/main" id="{FF56DC03-8796-4211-83D0-CE675DD83EA1}"/>
              </a:ext>
            </a:extLst>
          </p:cNvPr>
          <p:cNvSpPr txBox="1"/>
          <p:nvPr/>
        </p:nvSpPr>
        <p:spPr>
          <a:xfrm>
            <a:off x="1786626" y="4069457"/>
            <a:ext cx="482935"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Grades </a:t>
            </a:r>
          </a:p>
          <a:p>
            <a:r>
              <a:rPr lang="en-US" sz="500" b="1" dirty="0">
                <a:solidFill>
                  <a:schemeClr val="bg2"/>
                </a:solidFill>
                <a:latin typeface="Maiandra GD" panose="020E0502030308020204" pitchFamily="34" charset="0"/>
              </a:rPr>
              <a:t>   Module</a:t>
            </a:r>
          </a:p>
        </p:txBody>
      </p:sp>
      <p:sp>
        <p:nvSpPr>
          <p:cNvPr id="97" name="OTLSHAPE_T_7773177036fc4cf59bd0d5652def1445_Shape">
            <a:extLst>
              <a:ext uri="{FF2B5EF4-FFF2-40B4-BE49-F238E27FC236}">
                <a16:creationId xmlns:a16="http://schemas.microsoft.com/office/drawing/2014/main" id="{08BBE2DB-00EA-4608-BC27-A373EBBE6349}"/>
              </a:ext>
            </a:extLst>
          </p:cNvPr>
          <p:cNvSpPr/>
          <p:nvPr>
            <p:custDataLst>
              <p:tags r:id="rId21"/>
            </p:custDataLst>
          </p:nvPr>
        </p:nvSpPr>
        <p:spPr>
          <a:xfrm>
            <a:off x="2331471" y="3285348"/>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4 Aug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18 Aug</a:t>
            </a:r>
          </a:p>
        </p:txBody>
      </p:sp>
      <p:cxnSp>
        <p:nvCxnSpPr>
          <p:cNvPr id="98" name="OTLSHAPE_T_7773177036fc4cf59bd0d5652def1445_LeftVerticalConnector1">
            <a:extLst>
              <a:ext uri="{FF2B5EF4-FFF2-40B4-BE49-F238E27FC236}">
                <a16:creationId xmlns:a16="http://schemas.microsoft.com/office/drawing/2014/main" id="{B16E339C-0C6A-4503-B5FC-A5A5F70D8269}"/>
              </a:ext>
            </a:extLst>
          </p:cNvPr>
          <p:cNvCxnSpPr>
            <a:cxnSpLocks/>
            <a:stCxn id="97" idx="0"/>
          </p:cNvCxnSpPr>
          <p:nvPr>
            <p:custDataLst>
              <p:tags r:id="rId22"/>
            </p:custDataLst>
          </p:nvPr>
        </p:nvCxnSpPr>
        <p:spPr>
          <a:xfrm flipV="1">
            <a:off x="2600488" y="2987412"/>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AFF278D5-B403-41C9-B4B8-D1E111609FD1}"/>
              </a:ext>
            </a:extLst>
          </p:cNvPr>
          <p:cNvSpPr txBox="1"/>
          <p:nvPr/>
        </p:nvSpPr>
        <p:spPr>
          <a:xfrm>
            <a:off x="2322455" y="3762740"/>
            <a:ext cx="671668" cy="477054"/>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Schedule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(View &amp; </a:t>
            </a:r>
          </a:p>
          <a:p>
            <a:r>
              <a:rPr lang="en-US" sz="500" b="1" dirty="0">
                <a:solidFill>
                  <a:schemeClr val="bg2"/>
                </a:solidFill>
                <a:latin typeface="Maiandra GD" panose="020E0502030308020204" pitchFamily="34" charset="0"/>
              </a:rPr>
              <a:t>   Update </a:t>
            </a:r>
          </a:p>
          <a:p>
            <a:r>
              <a:rPr lang="en-US" sz="500" b="1" dirty="0">
                <a:solidFill>
                  <a:schemeClr val="bg2"/>
                </a:solidFill>
                <a:latin typeface="Maiandra GD" panose="020E0502030308020204" pitchFamily="34" charset="0"/>
              </a:rPr>
              <a:t>   Functionality)</a:t>
            </a:r>
          </a:p>
        </p:txBody>
      </p:sp>
      <p:sp>
        <p:nvSpPr>
          <p:cNvPr id="100" name="TextBox 99">
            <a:extLst>
              <a:ext uri="{FF2B5EF4-FFF2-40B4-BE49-F238E27FC236}">
                <a16:creationId xmlns:a16="http://schemas.microsoft.com/office/drawing/2014/main" id="{4D0DFC42-ED7E-4A35-8AC5-FE5E2E86369F}"/>
              </a:ext>
            </a:extLst>
          </p:cNvPr>
          <p:cNvSpPr txBox="1"/>
          <p:nvPr/>
        </p:nvSpPr>
        <p:spPr>
          <a:xfrm>
            <a:off x="2324659" y="3578220"/>
            <a:ext cx="671668"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Acceptance </a:t>
            </a:r>
          </a:p>
          <a:p>
            <a:r>
              <a:rPr lang="en-US" sz="500" b="1" dirty="0">
                <a:solidFill>
                  <a:schemeClr val="bg2"/>
                </a:solidFill>
                <a:latin typeface="Maiandra GD" panose="020E0502030308020204" pitchFamily="34" charset="0"/>
              </a:rPr>
              <a:t>   Preparation</a:t>
            </a:r>
          </a:p>
        </p:txBody>
      </p:sp>
      <p:sp>
        <p:nvSpPr>
          <p:cNvPr id="101" name="OTLSHAPE_T_7773177036fc4cf59bd0d5652def1445_Shape">
            <a:extLst>
              <a:ext uri="{FF2B5EF4-FFF2-40B4-BE49-F238E27FC236}">
                <a16:creationId xmlns:a16="http://schemas.microsoft.com/office/drawing/2014/main" id="{E9126D42-0192-41B8-8E21-C264DDD8AFE1}"/>
              </a:ext>
            </a:extLst>
          </p:cNvPr>
          <p:cNvSpPr/>
          <p:nvPr>
            <p:custDataLst>
              <p:tags r:id="rId23"/>
            </p:custDataLst>
          </p:nvPr>
        </p:nvSpPr>
        <p:spPr>
          <a:xfrm>
            <a:off x="2867124" y="3599333"/>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19 Aug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2 Sep</a:t>
            </a:r>
          </a:p>
        </p:txBody>
      </p:sp>
      <p:cxnSp>
        <p:nvCxnSpPr>
          <p:cNvPr id="102" name="OTLSHAPE_T_7773177036fc4cf59bd0d5652def1445_LeftVerticalConnector1">
            <a:extLst>
              <a:ext uri="{FF2B5EF4-FFF2-40B4-BE49-F238E27FC236}">
                <a16:creationId xmlns:a16="http://schemas.microsoft.com/office/drawing/2014/main" id="{13CE9531-FB5B-4885-8D92-BB94E7696ABC}"/>
              </a:ext>
            </a:extLst>
          </p:cNvPr>
          <p:cNvCxnSpPr>
            <a:cxnSpLocks/>
            <a:stCxn id="101" idx="0"/>
          </p:cNvCxnSpPr>
          <p:nvPr>
            <p:custDataLst>
              <p:tags r:id="rId24"/>
            </p:custDataLst>
          </p:nvPr>
        </p:nvCxnSpPr>
        <p:spPr>
          <a:xfrm flipV="1">
            <a:off x="3136141" y="2993371"/>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A5BD1DFF-3969-44AD-B1A6-DCDB5BA90C43}"/>
              </a:ext>
            </a:extLst>
          </p:cNvPr>
          <p:cNvSpPr txBox="1"/>
          <p:nvPr/>
        </p:nvSpPr>
        <p:spPr>
          <a:xfrm>
            <a:off x="2864250" y="4236109"/>
            <a:ext cx="633716" cy="553998"/>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Financial </a:t>
            </a:r>
          </a:p>
          <a:p>
            <a:r>
              <a:rPr lang="en-US" sz="500" b="1" dirty="0">
                <a:solidFill>
                  <a:schemeClr val="bg2"/>
                </a:solidFill>
                <a:latin typeface="Maiandra GD" panose="020E0502030308020204" pitchFamily="34" charset="0"/>
              </a:rPr>
              <a:t>   Report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(Writing &amp; </a:t>
            </a:r>
          </a:p>
          <a:p>
            <a:r>
              <a:rPr lang="en-US" sz="500" b="1" dirty="0">
                <a:solidFill>
                  <a:schemeClr val="bg2"/>
                </a:solidFill>
                <a:latin typeface="Maiandra GD" panose="020E0502030308020204" pitchFamily="34" charset="0"/>
              </a:rPr>
              <a:t>   Updating </a:t>
            </a:r>
          </a:p>
          <a:p>
            <a:r>
              <a:rPr lang="en-US" sz="500" b="1" dirty="0">
                <a:solidFill>
                  <a:schemeClr val="bg2"/>
                </a:solidFill>
                <a:latin typeface="Maiandra GD" panose="020E0502030308020204" pitchFamily="34" charset="0"/>
              </a:rPr>
              <a:t>   Functionality)</a:t>
            </a:r>
          </a:p>
        </p:txBody>
      </p:sp>
      <p:sp>
        <p:nvSpPr>
          <p:cNvPr id="104" name="TextBox 103">
            <a:extLst>
              <a:ext uri="{FF2B5EF4-FFF2-40B4-BE49-F238E27FC236}">
                <a16:creationId xmlns:a16="http://schemas.microsoft.com/office/drawing/2014/main" id="{34555724-4750-4780-8E20-F933C1813D3F}"/>
              </a:ext>
            </a:extLst>
          </p:cNvPr>
          <p:cNvSpPr txBox="1"/>
          <p:nvPr/>
        </p:nvSpPr>
        <p:spPr>
          <a:xfrm>
            <a:off x="2864249" y="3896198"/>
            <a:ext cx="643060" cy="400110"/>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Schedule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(Push </a:t>
            </a:r>
          </a:p>
          <a:p>
            <a:r>
              <a:rPr lang="en-US" sz="500" b="1" dirty="0">
                <a:solidFill>
                  <a:schemeClr val="bg2"/>
                </a:solidFill>
                <a:latin typeface="Maiandra GD" panose="020E0502030308020204" pitchFamily="34" charset="0"/>
              </a:rPr>
              <a:t>   Notifications)</a:t>
            </a:r>
          </a:p>
        </p:txBody>
      </p:sp>
      <p:sp>
        <p:nvSpPr>
          <p:cNvPr id="105" name="OTLSHAPE_T_7773177036fc4cf59bd0d5652def1445_Shape">
            <a:extLst>
              <a:ext uri="{FF2B5EF4-FFF2-40B4-BE49-F238E27FC236}">
                <a16:creationId xmlns:a16="http://schemas.microsoft.com/office/drawing/2014/main" id="{24D40D07-6CDA-48C1-B3AB-17FAC619792C}"/>
              </a:ext>
            </a:extLst>
          </p:cNvPr>
          <p:cNvSpPr/>
          <p:nvPr>
            <p:custDataLst>
              <p:tags r:id="rId25"/>
            </p:custDataLst>
          </p:nvPr>
        </p:nvSpPr>
        <p:spPr>
          <a:xfrm>
            <a:off x="3411968" y="3293122"/>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3 Sep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17 Sep</a:t>
            </a:r>
          </a:p>
        </p:txBody>
      </p:sp>
      <p:cxnSp>
        <p:nvCxnSpPr>
          <p:cNvPr id="106" name="OTLSHAPE_T_7773177036fc4cf59bd0d5652def1445_LeftVerticalConnector1">
            <a:extLst>
              <a:ext uri="{FF2B5EF4-FFF2-40B4-BE49-F238E27FC236}">
                <a16:creationId xmlns:a16="http://schemas.microsoft.com/office/drawing/2014/main" id="{BCF4E1F5-C17C-48AC-B20B-8FF51F6C0FAF}"/>
              </a:ext>
            </a:extLst>
          </p:cNvPr>
          <p:cNvCxnSpPr>
            <a:cxnSpLocks/>
            <a:stCxn id="105" idx="0"/>
          </p:cNvCxnSpPr>
          <p:nvPr>
            <p:custDataLst>
              <p:tags r:id="rId26"/>
            </p:custDataLst>
          </p:nvPr>
        </p:nvCxnSpPr>
        <p:spPr>
          <a:xfrm flipV="1">
            <a:off x="3680985"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53606853-F98E-4898-8BE6-0C06DA26A8D0}"/>
              </a:ext>
            </a:extLst>
          </p:cNvPr>
          <p:cNvSpPr txBox="1"/>
          <p:nvPr/>
        </p:nvSpPr>
        <p:spPr>
          <a:xfrm>
            <a:off x="3411968" y="3785509"/>
            <a:ext cx="609736" cy="553998"/>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Financial </a:t>
            </a:r>
          </a:p>
          <a:p>
            <a:r>
              <a:rPr lang="en-US" sz="500" b="1" dirty="0">
                <a:solidFill>
                  <a:schemeClr val="bg2"/>
                </a:solidFill>
                <a:latin typeface="Maiandra GD" panose="020E0502030308020204" pitchFamily="34" charset="0"/>
              </a:rPr>
              <a:t>   Report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(Viewing, </a:t>
            </a:r>
          </a:p>
          <a:p>
            <a:r>
              <a:rPr lang="en-US" sz="500" b="1" dirty="0">
                <a:solidFill>
                  <a:schemeClr val="bg2"/>
                </a:solidFill>
                <a:latin typeface="Maiandra GD" panose="020E0502030308020204" pitchFamily="34" charset="0"/>
              </a:rPr>
              <a:t>   Exporting &amp;  </a:t>
            </a:r>
          </a:p>
          <a:p>
            <a:r>
              <a:rPr lang="en-US" sz="500" b="1" dirty="0">
                <a:solidFill>
                  <a:schemeClr val="bg2"/>
                </a:solidFill>
                <a:latin typeface="Maiandra GD" panose="020E0502030308020204" pitchFamily="34" charset="0"/>
              </a:rPr>
              <a:t>   Calculations)</a:t>
            </a:r>
          </a:p>
        </p:txBody>
      </p:sp>
      <p:sp>
        <p:nvSpPr>
          <p:cNvPr id="108" name="TextBox 107">
            <a:extLst>
              <a:ext uri="{FF2B5EF4-FFF2-40B4-BE49-F238E27FC236}">
                <a16:creationId xmlns:a16="http://schemas.microsoft.com/office/drawing/2014/main" id="{8F98F5C3-3D52-4138-A153-DED0B2D9EA46}"/>
              </a:ext>
            </a:extLst>
          </p:cNvPr>
          <p:cNvSpPr txBox="1"/>
          <p:nvPr/>
        </p:nvSpPr>
        <p:spPr>
          <a:xfrm>
            <a:off x="3417602" y="3597748"/>
            <a:ext cx="609736"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Search </a:t>
            </a:r>
          </a:p>
          <a:p>
            <a:r>
              <a:rPr lang="en-US" sz="500" b="1" dirty="0">
                <a:solidFill>
                  <a:schemeClr val="bg2"/>
                </a:solidFill>
                <a:latin typeface="Maiandra GD" panose="020E0502030308020204" pitchFamily="34" charset="0"/>
              </a:rPr>
              <a:t>   Module</a:t>
            </a:r>
          </a:p>
        </p:txBody>
      </p:sp>
      <p:sp>
        <p:nvSpPr>
          <p:cNvPr id="109" name="OTLSHAPE_T_7773177036fc4cf59bd0d5652def1445_Shape">
            <a:extLst>
              <a:ext uri="{FF2B5EF4-FFF2-40B4-BE49-F238E27FC236}">
                <a16:creationId xmlns:a16="http://schemas.microsoft.com/office/drawing/2014/main" id="{40AC039C-2810-4140-AFED-8D22474B6B86}"/>
              </a:ext>
            </a:extLst>
          </p:cNvPr>
          <p:cNvSpPr/>
          <p:nvPr>
            <p:custDataLst>
              <p:tags r:id="rId27"/>
            </p:custDataLst>
          </p:nvPr>
        </p:nvSpPr>
        <p:spPr>
          <a:xfrm>
            <a:off x="3949869" y="3597748"/>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18 Sep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2 Oct</a:t>
            </a:r>
          </a:p>
        </p:txBody>
      </p:sp>
      <p:cxnSp>
        <p:nvCxnSpPr>
          <p:cNvPr id="110" name="OTLSHAPE_T_7773177036fc4cf59bd0d5652def1445_LeftVerticalConnector1">
            <a:extLst>
              <a:ext uri="{FF2B5EF4-FFF2-40B4-BE49-F238E27FC236}">
                <a16:creationId xmlns:a16="http://schemas.microsoft.com/office/drawing/2014/main" id="{5537BB97-30AF-4C44-9B9B-0A77D45ED248}"/>
              </a:ext>
            </a:extLst>
          </p:cNvPr>
          <p:cNvCxnSpPr>
            <a:cxnSpLocks/>
            <a:stCxn id="109" idx="0"/>
          </p:cNvCxnSpPr>
          <p:nvPr>
            <p:custDataLst>
              <p:tags r:id="rId28"/>
            </p:custDataLst>
          </p:nvPr>
        </p:nvCxnSpPr>
        <p:spPr>
          <a:xfrm flipV="1">
            <a:off x="4218886" y="2991786"/>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370276A-89D7-4B34-B524-1A1689839DA6}"/>
              </a:ext>
            </a:extLst>
          </p:cNvPr>
          <p:cNvSpPr txBox="1"/>
          <p:nvPr/>
        </p:nvSpPr>
        <p:spPr>
          <a:xfrm>
            <a:off x="3947621" y="3905921"/>
            <a:ext cx="601190" cy="400110"/>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Financial </a:t>
            </a:r>
          </a:p>
          <a:p>
            <a:r>
              <a:rPr lang="en-US" sz="500" b="1" dirty="0">
                <a:solidFill>
                  <a:schemeClr val="bg2"/>
                </a:solidFill>
                <a:latin typeface="Maiandra GD" panose="020E0502030308020204" pitchFamily="34" charset="0"/>
              </a:rPr>
              <a:t>   Report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(Export)</a:t>
            </a:r>
          </a:p>
        </p:txBody>
      </p:sp>
      <p:sp>
        <p:nvSpPr>
          <p:cNvPr id="112" name="TextBox 111">
            <a:extLst>
              <a:ext uri="{FF2B5EF4-FFF2-40B4-BE49-F238E27FC236}">
                <a16:creationId xmlns:a16="http://schemas.microsoft.com/office/drawing/2014/main" id="{E17DA5B1-88BF-404E-8A4F-C77F5E535057}"/>
              </a:ext>
            </a:extLst>
          </p:cNvPr>
          <p:cNvSpPr txBox="1"/>
          <p:nvPr/>
        </p:nvSpPr>
        <p:spPr>
          <a:xfrm>
            <a:off x="3946591" y="4259488"/>
            <a:ext cx="568638"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Attendance </a:t>
            </a:r>
          </a:p>
          <a:p>
            <a:r>
              <a:rPr lang="en-US" sz="500" b="1" dirty="0">
                <a:solidFill>
                  <a:schemeClr val="bg2"/>
                </a:solidFill>
                <a:latin typeface="Maiandra GD" panose="020E0502030308020204" pitchFamily="34" charset="0"/>
              </a:rPr>
              <a:t>   Module</a:t>
            </a:r>
          </a:p>
        </p:txBody>
      </p:sp>
      <p:sp>
        <p:nvSpPr>
          <p:cNvPr id="113" name="TextBox 112">
            <a:extLst>
              <a:ext uri="{FF2B5EF4-FFF2-40B4-BE49-F238E27FC236}">
                <a16:creationId xmlns:a16="http://schemas.microsoft.com/office/drawing/2014/main" id="{49A2A676-1794-4054-BD73-ED37FA7174CF}"/>
              </a:ext>
            </a:extLst>
          </p:cNvPr>
          <p:cNvSpPr txBox="1"/>
          <p:nvPr/>
        </p:nvSpPr>
        <p:spPr>
          <a:xfrm>
            <a:off x="3946591" y="4459919"/>
            <a:ext cx="601190"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Mid Term  </a:t>
            </a:r>
          </a:p>
          <a:p>
            <a:r>
              <a:rPr lang="en-US" sz="500" b="1" dirty="0">
                <a:solidFill>
                  <a:schemeClr val="bg2"/>
                </a:solidFill>
                <a:latin typeface="Maiandra GD" panose="020E0502030308020204" pitchFamily="34" charset="0"/>
              </a:rPr>
              <a:t>   Preparation</a:t>
            </a:r>
          </a:p>
        </p:txBody>
      </p:sp>
      <p:sp>
        <p:nvSpPr>
          <p:cNvPr id="117" name="OTLSHAPE_T_7773177036fc4cf59bd0d5652def1445_Shape">
            <a:extLst>
              <a:ext uri="{FF2B5EF4-FFF2-40B4-BE49-F238E27FC236}">
                <a16:creationId xmlns:a16="http://schemas.microsoft.com/office/drawing/2014/main" id="{272DF4EA-1618-4033-9021-2B117A8B1F71}"/>
              </a:ext>
            </a:extLst>
          </p:cNvPr>
          <p:cNvSpPr/>
          <p:nvPr>
            <p:custDataLst>
              <p:tags r:id="rId29"/>
            </p:custDataLst>
          </p:nvPr>
        </p:nvSpPr>
        <p:spPr>
          <a:xfrm>
            <a:off x="4490993" y="3295739"/>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3 Oct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17 Oct</a:t>
            </a:r>
          </a:p>
        </p:txBody>
      </p:sp>
      <p:cxnSp>
        <p:nvCxnSpPr>
          <p:cNvPr id="118" name="OTLSHAPE_T_7773177036fc4cf59bd0d5652def1445_LeftVerticalConnector1">
            <a:extLst>
              <a:ext uri="{FF2B5EF4-FFF2-40B4-BE49-F238E27FC236}">
                <a16:creationId xmlns:a16="http://schemas.microsoft.com/office/drawing/2014/main" id="{E446A1ED-6DB8-4612-8E3D-4A4F6B415763}"/>
              </a:ext>
            </a:extLst>
          </p:cNvPr>
          <p:cNvCxnSpPr>
            <a:cxnSpLocks/>
            <a:stCxn id="117" idx="0"/>
          </p:cNvCxnSpPr>
          <p:nvPr>
            <p:custDataLst>
              <p:tags r:id="rId30"/>
            </p:custDataLst>
          </p:nvPr>
        </p:nvCxnSpPr>
        <p:spPr>
          <a:xfrm flipV="1">
            <a:off x="4760010" y="2997803"/>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2ABEB62-F928-44E0-B272-93CD0DDE8F18}"/>
              </a:ext>
            </a:extLst>
          </p:cNvPr>
          <p:cNvSpPr txBox="1"/>
          <p:nvPr/>
        </p:nvSpPr>
        <p:spPr>
          <a:xfrm>
            <a:off x="4490992" y="3609602"/>
            <a:ext cx="538034"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Payment </a:t>
            </a:r>
          </a:p>
          <a:p>
            <a:r>
              <a:rPr lang="en-US" sz="500" b="1" dirty="0">
                <a:solidFill>
                  <a:schemeClr val="bg2"/>
                </a:solidFill>
                <a:latin typeface="Maiandra GD" panose="020E0502030308020204" pitchFamily="34" charset="0"/>
              </a:rPr>
              <a:t>   Module</a:t>
            </a:r>
          </a:p>
        </p:txBody>
      </p:sp>
      <p:sp>
        <p:nvSpPr>
          <p:cNvPr id="120" name="TextBox 119">
            <a:extLst>
              <a:ext uri="{FF2B5EF4-FFF2-40B4-BE49-F238E27FC236}">
                <a16:creationId xmlns:a16="http://schemas.microsoft.com/office/drawing/2014/main" id="{4649DFF0-64CA-4079-B5AC-E9AA0B3CEE76}"/>
              </a:ext>
            </a:extLst>
          </p:cNvPr>
          <p:cNvSpPr txBox="1"/>
          <p:nvPr/>
        </p:nvSpPr>
        <p:spPr>
          <a:xfrm>
            <a:off x="4486088" y="3798891"/>
            <a:ext cx="601190"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Attendance </a:t>
            </a:r>
          </a:p>
          <a:p>
            <a:r>
              <a:rPr lang="en-US" sz="500" b="1" dirty="0">
                <a:solidFill>
                  <a:schemeClr val="bg2"/>
                </a:solidFill>
                <a:latin typeface="Maiandra GD" panose="020E0502030308020204" pitchFamily="34" charset="0"/>
              </a:rPr>
              <a:t>   Module</a:t>
            </a:r>
          </a:p>
        </p:txBody>
      </p:sp>
      <p:sp>
        <p:nvSpPr>
          <p:cNvPr id="121" name="OTLSHAPE_T_7773177036fc4cf59bd0d5652def1445_Shape">
            <a:extLst>
              <a:ext uri="{FF2B5EF4-FFF2-40B4-BE49-F238E27FC236}">
                <a16:creationId xmlns:a16="http://schemas.microsoft.com/office/drawing/2014/main" id="{E8E5B0BC-A670-4D31-A69E-96F0EA6DCBBC}"/>
              </a:ext>
            </a:extLst>
          </p:cNvPr>
          <p:cNvSpPr/>
          <p:nvPr>
            <p:custDataLst>
              <p:tags r:id="rId31"/>
            </p:custDataLst>
          </p:nvPr>
        </p:nvSpPr>
        <p:spPr>
          <a:xfrm>
            <a:off x="5030489" y="3606540"/>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18 Oct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 Nov</a:t>
            </a:r>
          </a:p>
        </p:txBody>
      </p:sp>
      <p:cxnSp>
        <p:nvCxnSpPr>
          <p:cNvPr id="122" name="OTLSHAPE_T_7773177036fc4cf59bd0d5652def1445_LeftVerticalConnector1">
            <a:extLst>
              <a:ext uri="{FF2B5EF4-FFF2-40B4-BE49-F238E27FC236}">
                <a16:creationId xmlns:a16="http://schemas.microsoft.com/office/drawing/2014/main" id="{B325355D-9EF7-4292-B550-F861C97B7BE8}"/>
              </a:ext>
            </a:extLst>
          </p:cNvPr>
          <p:cNvCxnSpPr>
            <a:cxnSpLocks/>
            <a:stCxn id="121" idx="0"/>
          </p:cNvCxnSpPr>
          <p:nvPr>
            <p:custDataLst>
              <p:tags r:id="rId32"/>
            </p:custDataLst>
          </p:nvPr>
        </p:nvCxnSpPr>
        <p:spPr>
          <a:xfrm flipV="1">
            <a:off x="5299506" y="3000578"/>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D13E705-EC0A-47CC-BAEC-855ADCD951B0}"/>
              </a:ext>
            </a:extLst>
          </p:cNvPr>
          <p:cNvSpPr txBox="1"/>
          <p:nvPr/>
        </p:nvSpPr>
        <p:spPr>
          <a:xfrm>
            <a:off x="5029026" y="3918940"/>
            <a:ext cx="57117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Poster  </a:t>
            </a:r>
          </a:p>
          <a:p>
            <a:r>
              <a:rPr lang="en-US" sz="500" b="1" dirty="0">
                <a:solidFill>
                  <a:schemeClr val="bg2"/>
                </a:solidFill>
                <a:latin typeface="Maiandra GD" panose="020E0502030308020204" pitchFamily="34" charset="0"/>
              </a:rPr>
              <a:t>   Preparation</a:t>
            </a:r>
          </a:p>
        </p:txBody>
      </p:sp>
      <p:sp>
        <p:nvSpPr>
          <p:cNvPr id="124" name="TextBox 123">
            <a:extLst>
              <a:ext uri="{FF2B5EF4-FFF2-40B4-BE49-F238E27FC236}">
                <a16:creationId xmlns:a16="http://schemas.microsoft.com/office/drawing/2014/main" id="{3C24A4B7-61F2-4A43-900D-346E62FCA8E6}"/>
              </a:ext>
            </a:extLst>
          </p:cNvPr>
          <p:cNvSpPr txBox="1"/>
          <p:nvPr/>
        </p:nvSpPr>
        <p:spPr>
          <a:xfrm>
            <a:off x="5023360" y="4095468"/>
            <a:ext cx="503108"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Payment </a:t>
            </a:r>
          </a:p>
          <a:p>
            <a:r>
              <a:rPr lang="en-US" sz="500" b="1" dirty="0">
                <a:solidFill>
                  <a:schemeClr val="bg2"/>
                </a:solidFill>
                <a:latin typeface="Maiandra GD" panose="020E0502030308020204" pitchFamily="34" charset="0"/>
              </a:rPr>
              <a:t>   Module</a:t>
            </a:r>
          </a:p>
        </p:txBody>
      </p:sp>
      <p:sp>
        <p:nvSpPr>
          <p:cNvPr id="125" name="TextBox 124">
            <a:extLst>
              <a:ext uri="{FF2B5EF4-FFF2-40B4-BE49-F238E27FC236}">
                <a16:creationId xmlns:a16="http://schemas.microsoft.com/office/drawing/2014/main" id="{F8D7C168-5545-45E1-A63E-2F7E2FD3EE27}"/>
              </a:ext>
            </a:extLst>
          </p:cNvPr>
          <p:cNvSpPr txBox="1"/>
          <p:nvPr/>
        </p:nvSpPr>
        <p:spPr>
          <a:xfrm>
            <a:off x="5029026" y="4266887"/>
            <a:ext cx="571173"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Receipts </a:t>
            </a:r>
          </a:p>
          <a:p>
            <a:r>
              <a:rPr lang="en-US" sz="500" b="1" dirty="0">
                <a:solidFill>
                  <a:schemeClr val="bg2"/>
                </a:solidFill>
                <a:latin typeface="Maiandra GD" panose="020E0502030308020204" pitchFamily="34" charset="0"/>
              </a:rPr>
              <a:t>   Module</a:t>
            </a:r>
          </a:p>
        </p:txBody>
      </p:sp>
      <p:sp>
        <p:nvSpPr>
          <p:cNvPr id="126" name="OTLSHAPE_T_7773177036fc4cf59bd0d5652def1445_Shape">
            <a:extLst>
              <a:ext uri="{FF2B5EF4-FFF2-40B4-BE49-F238E27FC236}">
                <a16:creationId xmlns:a16="http://schemas.microsoft.com/office/drawing/2014/main" id="{A79ECAB9-AC16-48A7-88FF-7217F2E21524}"/>
              </a:ext>
            </a:extLst>
          </p:cNvPr>
          <p:cNvSpPr/>
          <p:nvPr>
            <p:custDataLst>
              <p:tags r:id="rId33"/>
            </p:custDataLst>
          </p:nvPr>
        </p:nvSpPr>
        <p:spPr>
          <a:xfrm>
            <a:off x="5569984" y="3293122"/>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2 Nov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16 Nov</a:t>
            </a:r>
          </a:p>
        </p:txBody>
      </p:sp>
      <p:cxnSp>
        <p:nvCxnSpPr>
          <p:cNvPr id="127" name="OTLSHAPE_T_7773177036fc4cf59bd0d5652def1445_LeftVerticalConnector1">
            <a:extLst>
              <a:ext uri="{FF2B5EF4-FFF2-40B4-BE49-F238E27FC236}">
                <a16:creationId xmlns:a16="http://schemas.microsoft.com/office/drawing/2014/main" id="{774B00AA-0560-4097-8DE9-D12E1AA0DFB0}"/>
              </a:ext>
            </a:extLst>
          </p:cNvPr>
          <p:cNvCxnSpPr>
            <a:cxnSpLocks/>
            <a:stCxn id="126" idx="0"/>
          </p:cNvCxnSpPr>
          <p:nvPr>
            <p:custDataLst>
              <p:tags r:id="rId34"/>
            </p:custDataLst>
          </p:nvPr>
        </p:nvCxnSpPr>
        <p:spPr>
          <a:xfrm flipV="1">
            <a:off x="5839001"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6402493-05A1-44D0-B4DE-13DE2390C7B7}"/>
              </a:ext>
            </a:extLst>
          </p:cNvPr>
          <p:cNvSpPr txBox="1"/>
          <p:nvPr/>
        </p:nvSpPr>
        <p:spPr>
          <a:xfrm>
            <a:off x="5568521" y="3598150"/>
            <a:ext cx="57117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Dashboard </a:t>
            </a:r>
          </a:p>
          <a:p>
            <a:r>
              <a:rPr lang="en-US" sz="500" b="1" dirty="0">
                <a:solidFill>
                  <a:schemeClr val="bg2"/>
                </a:solidFill>
                <a:latin typeface="Maiandra GD" panose="020E0502030308020204" pitchFamily="34" charset="0"/>
              </a:rPr>
              <a:t>    Module</a:t>
            </a:r>
          </a:p>
        </p:txBody>
      </p:sp>
      <p:sp>
        <p:nvSpPr>
          <p:cNvPr id="129" name="TextBox 128">
            <a:extLst>
              <a:ext uri="{FF2B5EF4-FFF2-40B4-BE49-F238E27FC236}">
                <a16:creationId xmlns:a16="http://schemas.microsoft.com/office/drawing/2014/main" id="{183D78D5-D13C-44E7-9A39-966901803E15}"/>
              </a:ext>
            </a:extLst>
          </p:cNvPr>
          <p:cNvSpPr txBox="1"/>
          <p:nvPr/>
        </p:nvSpPr>
        <p:spPr>
          <a:xfrm>
            <a:off x="5567493" y="3780784"/>
            <a:ext cx="57117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Final </a:t>
            </a:r>
          </a:p>
          <a:p>
            <a:r>
              <a:rPr lang="en-US" sz="500" b="1" dirty="0">
                <a:solidFill>
                  <a:schemeClr val="bg2"/>
                </a:solidFill>
                <a:latin typeface="Maiandra GD" panose="020E0502030308020204" pitchFamily="34" charset="0"/>
              </a:rPr>
              <a:t>   Preparation</a:t>
            </a:r>
          </a:p>
        </p:txBody>
      </p:sp>
      <p:sp>
        <p:nvSpPr>
          <p:cNvPr id="130" name="OTLSHAPE_T_7773177036fc4cf59bd0d5652def1445_Shape">
            <a:extLst>
              <a:ext uri="{FF2B5EF4-FFF2-40B4-BE49-F238E27FC236}">
                <a16:creationId xmlns:a16="http://schemas.microsoft.com/office/drawing/2014/main" id="{D17EEC95-ACE2-4BC6-B3DC-A2023004874B}"/>
              </a:ext>
            </a:extLst>
          </p:cNvPr>
          <p:cNvSpPr/>
          <p:nvPr>
            <p:custDataLst>
              <p:tags r:id="rId35"/>
            </p:custDataLst>
          </p:nvPr>
        </p:nvSpPr>
        <p:spPr>
          <a:xfrm>
            <a:off x="6114903" y="3599433"/>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17 Nov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27 Nov</a:t>
            </a:r>
          </a:p>
        </p:txBody>
      </p:sp>
      <p:cxnSp>
        <p:nvCxnSpPr>
          <p:cNvPr id="131" name="OTLSHAPE_T_7773177036fc4cf59bd0d5652def1445_LeftVerticalConnector1">
            <a:extLst>
              <a:ext uri="{FF2B5EF4-FFF2-40B4-BE49-F238E27FC236}">
                <a16:creationId xmlns:a16="http://schemas.microsoft.com/office/drawing/2014/main" id="{8D5AAC35-DE46-4212-91D7-C22D7501DE7F}"/>
              </a:ext>
            </a:extLst>
          </p:cNvPr>
          <p:cNvCxnSpPr>
            <a:cxnSpLocks/>
            <a:stCxn id="130" idx="0"/>
          </p:cNvCxnSpPr>
          <p:nvPr>
            <p:custDataLst>
              <p:tags r:id="rId36"/>
            </p:custDataLst>
          </p:nvPr>
        </p:nvCxnSpPr>
        <p:spPr>
          <a:xfrm flipV="1">
            <a:off x="6383920" y="2993471"/>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6AFAF4C0-F98C-496C-ABAB-E8DEFFFD2A28}"/>
              </a:ext>
            </a:extLst>
          </p:cNvPr>
          <p:cNvSpPr txBox="1"/>
          <p:nvPr/>
        </p:nvSpPr>
        <p:spPr>
          <a:xfrm>
            <a:off x="6114903" y="3892323"/>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Final </a:t>
            </a:r>
          </a:p>
          <a:p>
            <a:r>
              <a:rPr lang="en-US" sz="500" b="1" dirty="0">
                <a:solidFill>
                  <a:schemeClr val="bg2"/>
                </a:solidFill>
                <a:latin typeface="Maiandra GD" panose="020E0502030308020204" pitchFamily="34" charset="0"/>
              </a:rPr>
              <a:t>   Preparation</a:t>
            </a:r>
          </a:p>
        </p:txBody>
      </p:sp>
      <p:sp>
        <p:nvSpPr>
          <p:cNvPr id="133" name="TextBox 132">
            <a:extLst>
              <a:ext uri="{FF2B5EF4-FFF2-40B4-BE49-F238E27FC236}">
                <a16:creationId xmlns:a16="http://schemas.microsoft.com/office/drawing/2014/main" id="{43AB7F55-6F5B-4F57-A9BC-C8A383492A5D}"/>
              </a:ext>
            </a:extLst>
          </p:cNvPr>
          <p:cNvSpPr txBox="1"/>
          <p:nvPr/>
        </p:nvSpPr>
        <p:spPr>
          <a:xfrm>
            <a:off x="6108017" y="4074523"/>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UI </a:t>
            </a:r>
          </a:p>
          <a:p>
            <a:r>
              <a:rPr lang="en-US" sz="500" b="1" dirty="0">
                <a:solidFill>
                  <a:schemeClr val="bg2"/>
                </a:solidFill>
                <a:latin typeface="Maiandra GD" panose="020E0502030308020204" pitchFamily="34" charset="0"/>
              </a:rPr>
              <a:t>   Enhancement</a:t>
            </a:r>
          </a:p>
        </p:txBody>
      </p:sp>
      <p:cxnSp>
        <p:nvCxnSpPr>
          <p:cNvPr id="202" name="OTLSHAPE_M_c6c892620afd42aba44c1b51ae7d3a52_Connector1">
            <a:extLst>
              <a:ext uri="{FF2B5EF4-FFF2-40B4-BE49-F238E27FC236}">
                <a16:creationId xmlns:a16="http://schemas.microsoft.com/office/drawing/2014/main" id="{7C89990E-EBC3-49D9-8CA0-22451B80252A}"/>
              </a:ext>
            </a:extLst>
          </p:cNvPr>
          <p:cNvCxnSpPr>
            <a:cxnSpLocks/>
          </p:cNvCxnSpPr>
          <p:nvPr>
            <p:custDataLst>
              <p:tags r:id="rId37"/>
            </p:custDataLst>
          </p:nvPr>
        </p:nvCxnSpPr>
        <p:spPr>
          <a:xfrm>
            <a:off x="440249" y="2505902"/>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3" name="OTLSHAPE_M_c6c892620afd42aba44c1b51ae7d3a52_Date">
            <a:extLst>
              <a:ext uri="{FF2B5EF4-FFF2-40B4-BE49-F238E27FC236}">
                <a16:creationId xmlns:a16="http://schemas.microsoft.com/office/drawing/2014/main" id="{5E6FF4DE-11D2-4D49-8612-1A80FFE484E5}"/>
              </a:ext>
            </a:extLst>
          </p:cNvPr>
          <p:cNvSpPr txBox="1"/>
          <p:nvPr>
            <p:custDataLst>
              <p:tags r:id="rId38"/>
            </p:custDataLst>
          </p:nvPr>
        </p:nvSpPr>
        <p:spPr>
          <a:xfrm>
            <a:off x="296063" y="2321105"/>
            <a:ext cx="288371"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20 Jun</a:t>
            </a:r>
          </a:p>
        </p:txBody>
      </p:sp>
      <p:sp>
        <p:nvSpPr>
          <p:cNvPr id="204" name="OTLSHAPE_M_c6c892620afd42aba44c1b51ae7d3a52_Shape">
            <a:extLst>
              <a:ext uri="{FF2B5EF4-FFF2-40B4-BE49-F238E27FC236}">
                <a16:creationId xmlns:a16="http://schemas.microsoft.com/office/drawing/2014/main" id="{34E4C3CB-2745-466B-A2A4-23BB472830BC}"/>
              </a:ext>
            </a:extLst>
          </p:cNvPr>
          <p:cNvSpPr/>
          <p:nvPr>
            <p:custDataLst>
              <p:tags r:id="rId39"/>
            </p:custDataLst>
          </p:nvPr>
        </p:nvSpPr>
        <p:spPr>
          <a:xfrm>
            <a:off x="389360" y="2426675"/>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C20310D3-3C22-4051-B51F-D760FF260202}"/>
              </a:ext>
            </a:extLst>
          </p:cNvPr>
          <p:cNvSpPr/>
          <p:nvPr/>
        </p:nvSpPr>
        <p:spPr>
          <a:xfrm>
            <a:off x="205912" y="2106602"/>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Proposal Submission</a:t>
            </a:r>
          </a:p>
        </p:txBody>
      </p:sp>
      <p:cxnSp>
        <p:nvCxnSpPr>
          <p:cNvPr id="207" name="OTLSHAPE_M_c6c892620afd42aba44c1b51ae7d3a52_Connector1">
            <a:extLst>
              <a:ext uri="{FF2B5EF4-FFF2-40B4-BE49-F238E27FC236}">
                <a16:creationId xmlns:a16="http://schemas.microsoft.com/office/drawing/2014/main" id="{081670AB-23CF-4C72-ACE6-9D7290E9082F}"/>
              </a:ext>
            </a:extLst>
          </p:cNvPr>
          <p:cNvCxnSpPr>
            <a:cxnSpLocks/>
          </p:cNvCxnSpPr>
          <p:nvPr>
            <p:custDataLst>
              <p:tags r:id="rId40"/>
            </p:custDataLst>
          </p:nvPr>
        </p:nvCxnSpPr>
        <p:spPr>
          <a:xfrm>
            <a:off x="2872250" y="2504627"/>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OTLSHAPE_M_c6c892620afd42aba44c1b51ae7d3a52_Date">
            <a:extLst>
              <a:ext uri="{FF2B5EF4-FFF2-40B4-BE49-F238E27FC236}">
                <a16:creationId xmlns:a16="http://schemas.microsoft.com/office/drawing/2014/main" id="{3DC48411-A1AF-48B5-B72E-D0AE4785F839}"/>
              </a:ext>
            </a:extLst>
          </p:cNvPr>
          <p:cNvSpPr txBox="1"/>
          <p:nvPr>
            <p:custDataLst>
              <p:tags r:id="rId41"/>
            </p:custDataLst>
          </p:nvPr>
        </p:nvSpPr>
        <p:spPr>
          <a:xfrm>
            <a:off x="2629096" y="2319337"/>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16 Aug – 21 Aug</a:t>
            </a:r>
          </a:p>
        </p:txBody>
      </p:sp>
      <p:sp>
        <p:nvSpPr>
          <p:cNvPr id="209" name="OTLSHAPE_M_c6c892620afd42aba44c1b51ae7d3a52_Shape">
            <a:extLst>
              <a:ext uri="{FF2B5EF4-FFF2-40B4-BE49-F238E27FC236}">
                <a16:creationId xmlns:a16="http://schemas.microsoft.com/office/drawing/2014/main" id="{44671ACC-F30A-442E-98E9-76FBF35DEE22}"/>
              </a:ext>
            </a:extLst>
          </p:cNvPr>
          <p:cNvSpPr/>
          <p:nvPr>
            <p:custDataLst>
              <p:tags r:id="rId42"/>
            </p:custDataLst>
          </p:nvPr>
        </p:nvSpPr>
        <p:spPr>
          <a:xfrm>
            <a:off x="2821361" y="2425400"/>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0B548047-3553-418B-BDA1-809D610B5A5D}"/>
              </a:ext>
            </a:extLst>
          </p:cNvPr>
          <p:cNvSpPr/>
          <p:nvPr/>
        </p:nvSpPr>
        <p:spPr>
          <a:xfrm>
            <a:off x="2607663" y="2180378"/>
            <a:ext cx="507259" cy="169277"/>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Acceptance</a:t>
            </a:r>
          </a:p>
        </p:txBody>
      </p:sp>
      <p:cxnSp>
        <p:nvCxnSpPr>
          <p:cNvPr id="211" name="OTLSHAPE_M_c6c892620afd42aba44c1b51ae7d3a52_Connector1">
            <a:extLst>
              <a:ext uri="{FF2B5EF4-FFF2-40B4-BE49-F238E27FC236}">
                <a16:creationId xmlns:a16="http://schemas.microsoft.com/office/drawing/2014/main" id="{F2AB3ED9-FF30-40A2-A31A-2D07592B5512}"/>
              </a:ext>
            </a:extLst>
          </p:cNvPr>
          <p:cNvCxnSpPr>
            <a:cxnSpLocks/>
          </p:cNvCxnSpPr>
          <p:nvPr>
            <p:custDataLst>
              <p:tags r:id="rId43"/>
            </p:custDataLst>
          </p:nvPr>
        </p:nvCxnSpPr>
        <p:spPr>
          <a:xfrm>
            <a:off x="4775978" y="250455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OTLSHAPE_M_c6c892620afd42aba44c1b51ae7d3a52_Date">
            <a:extLst>
              <a:ext uri="{FF2B5EF4-FFF2-40B4-BE49-F238E27FC236}">
                <a16:creationId xmlns:a16="http://schemas.microsoft.com/office/drawing/2014/main" id="{29472004-410D-47A1-AE15-4C1E62EDE342}"/>
              </a:ext>
            </a:extLst>
          </p:cNvPr>
          <p:cNvSpPr txBox="1"/>
          <p:nvPr>
            <p:custDataLst>
              <p:tags r:id="rId44"/>
            </p:custDataLst>
          </p:nvPr>
        </p:nvSpPr>
        <p:spPr>
          <a:xfrm>
            <a:off x="4532829" y="232499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4 Oct – 10 Oct</a:t>
            </a:r>
          </a:p>
        </p:txBody>
      </p:sp>
      <p:sp>
        <p:nvSpPr>
          <p:cNvPr id="213" name="OTLSHAPE_M_c6c892620afd42aba44c1b51ae7d3a52_Shape">
            <a:extLst>
              <a:ext uri="{FF2B5EF4-FFF2-40B4-BE49-F238E27FC236}">
                <a16:creationId xmlns:a16="http://schemas.microsoft.com/office/drawing/2014/main" id="{3612D107-ED1D-4B72-8E3F-A82920555133}"/>
              </a:ext>
            </a:extLst>
          </p:cNvPr>
          <p:cNvSpPr/>
          <p:nvPr>
            <p:custDataLst>
              <p:tags r:id="rId45"/>
            </p:custDataLst>
          </p:nvPr>
        </p:nvSpPr>
        <p:spPr>
          <a:xfrm>
            <a:off x="4725089" y="242532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848D1A2-C32C-429C-BCF7-F0226C6A395D}"/>
              </a:ext>
            </a:extLst>
          </p:cNvPr>
          <p:cNvSpPr/>
          <p:nvPr/>
        </p:nvSpPr>
        <p:spPr>
          <a:xfrm>
            <a:off x="4540677" y="2109803"/>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Mid Term Presentation</a:t>
            </a:r>
          </a:p>
        </p:txBody>
      </p:sp>
      <p:cxnSp>
        <p:nvCxnSpPr>
          <p:cNvPr id="215" name="OTLSHAPE_M_c6c892620afd42aba44c1b51ae7d3a52_Connector1">
            <a:extLst>
              <a:ext uri="{FF2B5EF4-FFF2-40B4-BE49-F238E27FC236}">
                <a16:creationId xmlns:a16="http://schemas.microsoft.com/office/drawing/2014/main" id="{4922D50C-F882-4907-A977-121693D378EE}"/>
              </a:ext>
            </a:extLst>
          </p:cNvPr>
          <p:cNvCxnSpPr>
            <a:cxnSpLocks/>
          </p:cNvCxnSpPr>
          <p:nvPr>
            <p:custDataLst>
              <p:tags r:id="rId46"/>
            </p:custDataLst>
          </p:nvPr>
        </p:nvCxnSpPr>
        <p:spPr>
          <a:xfrm>
            <a:off x="5282035" y="2501720"/>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OTLSHAPE_M_c6c892620afd42aba44c1b51ae7d3a52_Date">
            <a:extLst>
              <a:ext uri="{FF2B5EF4-FFF2-40B4-BE49-F238E27FC236}">
                <a16:creationId xmlns:a16="http://schemas.microsoft.com/office/drawing/2014/main" id="{BFF8F157-8C2F-4DA4-8CD1-1645629B91E4}"/>
              </a:ext>
            </a:extLst>
          </p:cNvPr>
          <p:cNvSpPr txBox="1"/>
          <p:nvPr>
            <p:custDataLst>
              <p:tags r:id="rId47"/>
            </p:custDataLst>
          </p:nvPr>
        </p:nvSpPr>
        <p:spPr>
          <a:xfrm>
            <a:off x="5038886" y="2322164"/>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29 Oct</a:t>
            </a:r>
          </a:p>
        </p:txBody>
      </p:sp>
      <p:sp>
        <p:nvSpPr>
          <p:cNvPr id="217" name="OTLSHAPE_M_c6c892620afd42aba44c1b51ae7d3a52_Shape">
            <a:extLst>
              <a:ext uri="{FF2B5EF4-FFF2-40B4-BE49-F238E27FC236}">
                <a16:creationId xmlns:a16="http://schemas.microsoft.com/office/drawing/2014/main" id="{789A76F5-104D-476C-93A7-62B1FA2BE067}"/>
              </a:ext>
            </a:extLst>
          </p:cNvPr>
          <p:cNvSpPr/>
          <p:nvPr>
            <p:custDataLst>
              <p:tags r:id="rId48"/>
            </p:custDataLst>
          </p:nvPr>
        </p:nvSpPr>
        <p:spPr>
          <a:xfrm>
            <a:off x="5231146" y="2422493"/>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3C82E85B-5448-4998-B2C2-11900CDD023C}"/>
              </a:ext>
            </a:extLst>
          </p:cNvPr>
          <p:cNvSpPr/>
          <p:nvPr/>
        </p:nvSpPr>
        <p:spPr>
          <a:xfrm>
            <a:off x="5019440" y="2106969"/>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Poster Submission</a:t>
            </a:r>
          </a:p>
        </p:txBody>
      </p:sp>
      <p:cxnSp>
        <p:nvCxnSpPr>
          <p:cNvPr id="219" name="OTLSHAPE_M_c6c892620afd42aba44c1b51ae7d3a52_Connector1">
            <a:extLst>
              <a:ext uri="{FF2B5EF4-FFF2-40B4-BE49-F238E27FC236}">
                <a16:creationId xmlns:a16="http://schemas.microsoft.com/office/drawing/2014/main" id="{4E6EDB8D-29A2-4759-BA94-0AAFB3542DAE}"/>
              </a:ext>
            </a:extLst>
          </p:cNvPr>
          <p:cNvCxnSpPr>
            <a:cxnSpLocks/>
          </p:cNvCxnSpPr>
          <p:nvPr>
            <p:custDataLst>
              <p:tags r:id="rId49"/>
            </p:custDataLst>
          </p:nvPr>
        </p:nvCxnSpPr>
        <p:spPr>
          <a:xfrm>
            <a:off x="6390849" y="250455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OTLSHAPE_M_c6c892620afd42aba44c1b51ae7d3a52_Date">
            <a:extLst>
              <a:ext uri="{FF2B5EF4-FFF2-40B4-BE49-F238E27FC236}">
                <a16:creationId xmlns:a16="http://schemas.microsoft.com/office/drawing/2014/main" id="{CC7FA907-CAF1-427F-9ED5-3892E81D5213}"/>
              </a:ext>
            </a:extLst>
          </p:cNvPr>
          <p:cNvSpPr txBox="1"/>
          <p:nvPr>
            <p:custDataLst>
              <p:tags r:id="rId50"/>
            </p:custDataLst>
          </p:nvPr>
        </p:nvSpPr>
        <p:spPr>
          <a:xfrm>
            <a:off x="6147700" y="232499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19 Nov – 27 Nov</a:t>
            </a:r>
          </a:p>
        </p:txBody>
      </p:sp>
      <p:sp>
        <p:nvSpPr>
          <p:cNvPr id="221" name="OTLSHAPE_M_c6c892620afd42aba44c1b51ae7d3a52_Shape">
            <a:extLst>
              <a:ext uri="{FF2B5EF4-FFF2-40B4-BE49-F238E27FC236}">
                <a16:creationId xmlns:a16="http://schemas.microsoft.com/office/drawing/2014/main" id="{1DEDAB69-EBA9-4706-9FFF-2E112156CB5A}"/>
              </a:ext>
            </a:extLst>
          </p:cNvPr>
          <p:cNvSpPr/>
          <p:nvPr>
            <p:custDataLst>
              <p:tags r:id="rId51"/>
            </p:custDataLst>
          </p:nvPr>
        </p:nvSpPr>
        <p:spPr>
          <a:xfrm>
            <a:off x="6339960" y="242532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21F63470-9A8B-4F05-A6C1-8668A06C313B}"/>
              </a:ext>
            </a:extLst>
          </p:cNvPr>
          <p:cNvSpPr/>
          <p:nvPr/>
        </p:nvSpPr>
        <p:spPr>
          <a:xfrm>
            <a:off x="6119157" y="2118901"/>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Final Presentation</a:t>
            </a:r>
          </a:p>
        </p:txBody>
      </p:sp>
      <p:cxnSp>
        <p:nvCxnSpPr>
          <p:cNvPr id="223" name="OTLSHAPE_M_c6c892620afd42aba44c1b51ae7d3a52_Connector1">
            <a:extLst>
              <a:ext uri="{FF2B5EF4-FFF2-40B4-BE49-F238E27FC236}">
                <a16:creationId xmlns:a16="http://schemas.microsoft.com/office/drawing/2014/main" id="{EA49A55C-29D0-4AFD-961E-E82FD31C8320}"/>
              </a:ext>
            </a:extLst>
          </p:cNvPr>
          <p:cNvCxnSpPr>
            <a:cxnSpLocks/>
          </p:cNvCxnSpPr>
          <p:nvPr>
            <p:custDataLst>
              <p:tags r:id="rId52"/>
            </p:custDataLst>
          </p:nvPr>
        </p:nvCxnSpPr>
        <p:spPr>
          <a:xfrm>
            <a:off x="2082053" y="2506961"/>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5" name="OTLSHAPE_M_c6c892620afd42aba44c1b51ae7d3a52_Shape">
            <a:extLst>
              <a:ext uri="{FF2B5EF4-FFF2-40B4-BE49-F238E27FC236}">
                <a16:creationId xmlns:a16="http://schemas.microsoft.com/office/drawing/2014/main" id="{734DB005-1352-4810-8B03-F0293B794AAC}"/>
              </a:ext>
            </a:extLst>
          </p:cNvPr>
          <p:cNvSpPr/>
          <p:nvPr>
            <p:custDataLst>
              <p:tags r:id="rId53"/>
            </p:custDataLst>
          </p:nvPr>
        </p:nvSpPr>
        <p:spPr>
          <a:xfrm>
            <a:off x="2031164" y="2427734"/>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8820A916-3B5C-4F44-8D29-A0646EC03D5C}"/>
              </a:ext>
            </a:extLst>
          </p:cNvPr>
          <p:cNvSpPr/>
          <p:nvPr/>
        </p:nvSpPr>
        <p:spPr>
          <a:xfrm>
            <a:off x="1847716" y="218499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27" name="Rectangle 226">
            <a:extLst>
              <a:ext uri="{FF2B5EF4-FFF2-40B4-BE49-F238E27FC236}">
                <a16:creationId xmlns:a16="http://schemas.microsoft.com/office/drawing/2014/main" id="{D0D25F54-9EAD-4552-BF66-12E4748D887E}"/>
              </a:ext>
            </a:extLst>
          </p:cNvPr>
          <p:cNvSpPr/>
          <p:nvPr/>
        </p:nvSpPr>
        <p:spPr>
          <a:xfrm>
            <a:off x="1847716" y="199417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28" name="OTLSHAPE_M_c6c892620afd42aba44c1b51ae7d3a52_Connector1">
            <a:extLst>
              <a:ext uri="{FF2B5EF4-FFF2-40B4-BE49-F238E27FC236}">
                <a16:creationId xmlns:a16="http://schemas.microsoft.com/office/drawing/2014/main" id="{C566E304-6C4B-419F-A7E4-F7E709E60E91}"/>
              </a:ext>
            </a:extLst>
          </p:cNvPr>
          <p:cNvCxnSpPr>
            <a:cxnSpLocks/>
          </p:cNvCxnSpPr>
          <p:nvPr>
            <p:custDataLst>
              <p:tags r:id="rId54"/>
            </p:custDataLst>
          </p:nvPr>
        </p:nvCxnSpPr>
        <p:spPr>
          <a:xfrm>
            <a:off x="4217090" y="2503989"/>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OTLSHAPE_M_c6c892620afd42aba44c1b51ae7d3a52_Shape">
            <a:extLst>
              <a:ext uri="{FF2B5EF4-FFF2-40B4-BE49-F238E27FC236}">
                <a16:creationId xmlns:a16="http://schemas.microsoft.com/office/drawing/2014/main" id="{06CDBCB9-BE1A-46D3-A688-4B9333D11DFD}"/>
              </a:ext>
            </a:extLst>
          </p:cNvPr>
          <p:cNvSpPr/>
          <p:nvPr>
            <p:custDataLst>
              <p:tags r:id="rId55"/>
            </p:custDataLst>
          </p:nvPr>
        </p:nvSpPr>
        <p:spPr>
          <a:xfrm>
            <a:off x="4166201" y="2424762"/>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77B3B549-1D21-4DF2-9F8C-744A7190BBA8}"/>
              </a:ext>
            </a:extLst>
          </p:cNvPr>
          <p:cNvSpPr/>
          <p:nvPr/>
        </p:nvSpPr>
        <p:spPr>
          <a:xfrm>
            <a:off x="3982753" y="218202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1" name="Rectangle 230">
            <a:extLst>
              <a:ext uri="{FF2B5EF4-FFF2-40B4-BE49-F238E27FC236}">
                <a16:creationId xmlns:a16="http://schemas.microsoft.com/office/drawing/2014/main" id="{E657360C-12AB-425C-9689-325D4FBEA775}"/>
              </a:ext>
            </a:extLst>
          </p:cNvPr>
          <p:cNvSpPr/>
          <p:nvPr/>
        </p:nvSpPr>
        <p:spPr>
          <a:xfrm>
            <a:off x="3982753" y="1991205"/>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36" name="OTLSHAPE_M_c6c892620afd42aba44c1b51ae7d3a52_Connector1">
            <a:extLst>
              <a:ext uri="{FF2B5EF4-FFF2-40B4-BE49-F238E27FC236}">
                <a16:creationId xmlns:a16="http://schemas.microsoft.com/office/drawing/2014/main" id="{91F19374-45C8-4A03-A74F-2365C658D91D}"/>
              </a:ext>
            </a:extLst>
          </p:cNvPr>
          <p:cNvCxnSpPr>
            <a:cxnSpLocks/>
          </p:cNvCxnSpPr>
          <p:nvPr>
            <p:custDataLst>
              <p:tags r:id="rId56"/>
            </p:custDataLst>
          </p:nvPr>
        </p:nvCxnSpPr>
        <p:spPr>
          <a:xfrm>
            <a:off x="5836711" y="2509063"/>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7" name="OTLSHAPE_M_c6c892620afd42aba44c1b51ae7d3a52_Shape">
            <a:extLst>
              <a:ext uri="{FF2B5EF4-FFF2-40B4-BE49-F238E27FC236}">
                <a16:creationId xmlns:a16="http://schemas.microsoft.com/office/drawing/2014/main" id="{878BD0D1-35E1-4A9D-AE9C-0921D5722CD3}"/>
              </a:ext>
            </a:extLst>
          </p:cNvPr>
          <p:cNvSpPr/>
          <p:nvPr>
            <p:custDataLst>
              <p:tags r:id="rId57"/>
            </p:custDataLst>
          </p:nvPr>
        </p:nvSpPr>
        <p:spPr>
          <a:xfrm>
            <a:off x="5785822" y="2429836"/>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21A44A41-888A-490C-BFAF-D9BE99140914}"/>
              </a:ext>
            </a:extLst>
          </p:cNvPr>
          <p:cNvSpPr/>
          <p:nvPr/>
        </p:nvSpPr>
        <p:spPr>
          <a:xfrm>
            <a:off x="5602374" y="2187101"/>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9" name="Rectangle 238">
            <a:extLst>
              <a:ext uri="{FF2B5EF4-FFF2-40B4-BE49-F238E27FC236}">
                <a16:creationId xmlns:a16="http://schemas.microsoft.com/office/drawing/2014/main" id="{C6BF9F67-BC4D-4B76-858E-85CBD0845BCB}"/>
              </a:ext>
            </a:extLst>
          </p:cNvPr>
          <p:cNvSpPr/>
          <p:nvPr/>
        </p:nvSpPr>
        <p:spPr>
          <a:xfrm>
            <a:off x="5602374" y="199627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44" name="OTLSHAPE_M_c6c892620afd42aba44c1b51ae7d3a52_Connector1">
            <a:extLst>
              <a:ext uri="{FF2B5EF4-FFF2-40B4-BE49-F238E27FC236}">
                <a16:creationId xmlns:a16="http://schemas.microsoft.com/office/drawing/2014/main" id="{29812031-AED4-4087-8C37-487380F7B100}"/>
              </a:ext>
            </a:extLst>
          </p:cNvPr>
          <p:cNvCxnSpPr>
            <a:cxnSpLocks/>
          </p:cNvCxnSpPr>
          <p:nvPr>
            <p:custDataLst>
              <p:tags r:id="rId58"/>
            </p:custDataLst>
          </p:nvPr>
        </p:nvCxnSpPr>
        <p:spPr>
          <a:xfrm>
            <a:off x="2329535" y="1907118"/>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5" name="OTLSHAPE_M_c6c892620afd42aba44c1b51ae7d3a52_Shape">
            <a:extLst>
              <a:ext uri="{FF2B5EF4-FFF2-40B4-BE49-F238E27FC236}">
                <a16:creationId xmlns:a16="http://schemas.microsoft.com/office/drawing/2014/main" id="{9DE0B9EB-2F3D-48F9-BBF6-2F3650D1BBFF}"/>
              </a:ext>
            </a:extLst>
          </p:cNvPr>
          <p:cNvSpPr/>
          <p:nvPr>
            <p:custDataLst>
              <p:tags r:id="rId59"/>
            </p:custDataLst>
          </p:nvPr>
        </p:nvSpPr>
        <p:spPr>
          <a:xfrm>
            <a:off x="2278646" y="1827891"/>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C9C8AB6A-C0A5-4AEF-8F19-0A97E86A2D37}"/>
              </a:ext>
            </a:extLst>
          </p:cNvPr>
          <p:cNvSpPr/>
          <p:nvPr/>
        </p:nvSpPr>
        <p:spPr>
          <a:xfrm>
            <a:off x="1975168" y="1425161"/>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2" name="OTLSHAPE_M_c6c892620afd42aba44c1b51ae7d3a52_Connector1">
            <a:extLst>
              <a:ext uri="{FF2B5EF4-FFF2-40B4-BE49-F238E27FC236}">
                <a16:creationId xmlns:a16="http://schemas.microsoft.com/office/drawing/2014/main" id="{08BB26A4-70E0-4080-AB86-D343B39EAB1A}"/>
              </a:ext>
            </a:extLst>
          </p:cNvPr>
          <p:cNvCxnSpPr>
            <a:cxnSpLocks/>
          </p:cNvCxnSpPr>
          <p:nvPr>
            <p:custDataLst>
              <p:tags r:id="rId60"/>
            </p:custDataLst>
          </p:nvPr>
        </p:nvCxnSpPr>
        <p:spPr>
          <a:xfrm>
            <a:off x="1783092" y="1908703"/>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3" name="OTLSHAPE_M_c6c892620afd42aba44c1b51ae7d3a52_Shape">
            <a:extLst>
              <a:ext uri="{FF2B5EF4-FFF2-40B4-BE49-F238E27FC236}">
                <a16:creationId xmlns:a16="http://schemas.microsoft.com/office/drawing/2014/main" id="{4C1E52B4-CB3A-4AA3-B50C-A769E2D99A28}"/>
              </a:ext>
            </a:extLst>
          </p:cNvPr>
          <p:cNvSpPr/>
          <p:nvPr>
            <p:custDataLst>
              <p:tags r:id="rId61"/>
            </p:custDataLst>
          </p:nvPr>
        </p:nvSpPr>
        <p:spPr>
          <a:xfrm>
            <a:off x="1732203" y="1829476"/>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7ECCB189-C373-488B-BB79-EECA41A83FA0}"/>
              </a:ext>
            </a:extLst>
          </p:cNvPr>
          <p:cNvSpPr/>
          <p:nvPr/>
        </p:nvSpPr>
        <p:spPr>
          <a:xfrm>
            <a:off x="1428725" y="1426746"/>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5" name="OTLSHAPE_M_c6c892620afd42aba44c1b51ae7d3a52_Connector1">
            <a:extLst>
              <a:ext uri="{FF2B5EF4-FFF2-40B4-BE49-F238E27FC236}">
                <a16:creationId xmlns:a16="http://schemas.microsoft.com/office/drawing/2014/main" id="{87505D78-F547-49F3-AC4D-50CC0E96AF15}"/>
              </a:ext>
            </a:extLst>
          </p:cNvPr>
          <p:cNvCxnSpPr>
            <a:cxnSpLocks/>
          </p:cNvCxnSpPr>
          <p:nvPr>
            <p:custDataLst>
              <p:tags r:id="rId62"/>
            </p:custDataLst>
          </p:nvPr>
        </p:nvCxnSpPr>
        <p:spPr>
          <a:xfrm>
            <a:off x="3410574" y="190828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6" name="OTLSHAPE_M_c6c892620afd42aba44c1b51ae7d3a52_Shape">
            <a:extLst>
              <a:ext uri="{FF2B5EF4-FFF2-40B4-BE49-F238E27FC236}">
                <a16:creationId xmlns:a16="http://schemas.microsoft.com/office/drawing/2014/main" id="{7F73AFD2-3F40-4863-A55C-53E7767B2C2A}"/>
              </a:ext>
            </a:extLst>
          </p:cNvPr>
          <p:cNvSpPr/>
          <p:nvPr>
            <p:custDataLst>
              <p:tags r:id="rId63"/>
            </p:custDataLst>
          </p:nvPr>
        </p:nvSpPr>
        <p:spPr>
          <a:xfrm>
            <a:off x="3359685" y="182905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5981F16D-3995-4936-B22B-F52E9BB86119}"/>
              </a:ext>
            </a:extLst>
          </p:cNvPr>
          <p:cNvSpPr/>
          <p:nvPr/>
        </p:nvSpPr>
        <p:spPr>
          <a:xfrm>
            <a:off x="3056207" y="142632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8" name="OTLSHAPE_M_c6c892620afd42aba44c1b51ae7d3a52_Connector1">
            <a:extLst>
              <a:ext uri="{FF2B5EF4-FFF2-40B4-BE49-F238E27FC236}">
                <a16:creationId xmlns:a16="http://schemas.microsoft.com/office/drawing/2014/main" id="{EE552853-D262-4BD7-8354-2C416DA7F4AC}"/>
              </a:ext>
            </a:extLst>
          </p:cNvPr>
          <p:cNvCxnSpPr>
            <a:cxnSpLocks/>
          </p:cNvCxnSpPr>
          <p:nvPr>
            <p:custDataLst>
              <p:tags r:id="rId64"/>
            </p:custDataLst>
          </p:nvPr>
        </p:nvCxnSpPr>
        <p:spPr>
          <a:xfrm>
            <a:off x="3948897" y="190573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9" name="OTLSHAPE_M_c6c892620afd42aba44c1b51ae7d3a52_Shape">
            <a:extLst>
              <a:ext uri="{FF2B5EF4-FFF2-40B4-BE49-F238E27FC236}">
                <a16:creationId xmlns:a16="http://schemas.microsoft.com/office/drawing/2014/main" id="{1B405D22-D017-41F8-99B9-A179C03046E5}"/>
              </a:ext>
            </a:extLst>
          </p:cNvPr>
          <p:cNvSpPr/>
          <p:nvPr>
            <p:custDataLst>
              <p:tags r:id="rId65"/>
            </p:custDataLst>
          </p:nvPr>
        </p:nvSpPr>
        <p:spPr>
          <a:xfrm>
            <a:off x="3898008" y="182650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340468AC-3355-47EC-9FD0-10E7823F5380}"/>
              </a:ext>
            </a:extLst>
          </p:cNvPr>
          <p:cNvSpPr/>
          <p:nvPr/>
        </p:nvSpPr>
        <p:spPr>
          <a:xfrm>
            <a:off x="3594530" y="142377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4" name="OTLSHAPE_M_c6c892620afd42aba44c1b51ae7d3a52_Connector1">
            <a:extLst>
              <a:ext uri="{FF2B5EF4-FFF2-40B4-BE49-F238E27FC236}">
                <a16:creationId xmlns:a16="http://schemas.microsoft.com/office/drawing/2014/main" id="{EEE235A6-F14A-41A7-ABF2-1E51BDA53E31}"/>
              </a:ext>
            </a:extLst>
          </p:cNvPr>
          <p:cNvCxnSpPr>
            <a:cxnSpLocks/>
          </p:cNvCxnSpPr>
          <p:nvPr>
            <p:custDataLst>
              <p:tags r:id="rId66"/>
            </p:custDataLst>
          </p:nvPr>
        </p:nvCxnSpPr>
        <p:spPr>
          <a:xfrm>
            <a:off x="4487221" y="190573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5" name="OTLSHAPE_M_c6c892620afd42aba44c1b51ae7d3a52_Shape">
            <a:extLst>
              <a:ext uri="{FF2B5EF4-FFF2-40B4-BE49-F238E27FC236}">
                <a16:creationId xmlns:a16="http://schemas.microsoft.com/office/drawing/2014/main" id="{B1DBE604-8B61-47CB-B74A-FAE895877F14}"/>
              </a:ext>
            </a:extLst>
          </p:cNvPr>
          <p:cNvSpPr/>
          <p:nvPr>
            <p:custDataLst>
              <p:tags r:id="rId67"/>
            </p:custDataLst>
          </p:nvPr>
        </p:nvSpPr>
        <p:spPr>
          <a:xfrm>
            <a:off x="4436332" y="182650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EA41A5CB-B900-4E6E-8549-ED2CAA2D2EB6}"/>
              </a:ext>
            </a:extLst>
          </p:cNvPr>
          <p:cNvSpPr/>
          <p:nvPr/>
        </p:nvSpPr>
        <p:spPr>
          <a:xfrm>
            <a:off x="4132854" y="142377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7" name="OTLSHAPE_M_c6c892620afd42aba44c1b51ae7d3a52_Connector1">
            <a:extLst>
              <a:ext uri="{FF2B5EF4-FFF2-40B4-BE49-F238E27FC236}">
                <a16:creationId xmlns:a16="http://schemas.microsoft.com/office/drawing/2014/main" id="{BBDEA45B-075F-46F1-BF71-78455EC2F10D}"/>
              </a:ext>
            </a:extLst>
          </p:cNvPr>
          <p:cNvCxnSpPr>
            <a:cxnSpLocks/>
          </p:cNvCxnSpPr>
          <p:nvPr>
            <p:custDataLst>
              <p:tags r:id="rId68"/>
            </p:custDataLst>
          </p:nvPr>
        </p:nvCxnSpPr>
        <p:spPr>
          <a:xfrm>
            <a:off x="5029393" y="191281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TLSHAPE_M_c6c892620afd42aba44c1b51ae7d3a52_Shape">
            <a:extLst>
              <a:ext uri="{FF2B5EF4-FFF2-40B4-BE49-F238E27FC236}">
                <a16:creationId xmlns:a16="http://schemas.microsoft.com/office/drawing/2014/main" id="{B9D0623A-F168-4CA2-AB55-063D01683D24}"/>
              </a:ext>
            </a:extLst>
          </p:cNvPr>
          <p:cNvSpPr/>
          <p:nvPr>
            <p:custDataLst>
              <p:tags r:id="rId69"/>
            </p:custDataLst>
          </p:nvPr>
        </p:nvSpPr>
        <p:spPr>
          <a:xfrm>
            <a:off x="4978504" y="183358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79DEB74D-32EB-434B-A99B-771F65B76315}"/>
              </a:ext>
            </a:extLst>
          </p:cNvPr>
          <p:cNvSpPr/>
          <p:nvPr/>
        </p:nvSpPr>
        <p:spPr>
          <a:xfrm>
            <a:off x="4675026" y="143085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0" name="OTLSHAPE_M_c6c892620afd42aba44c1b51ae7d3a52_Connector1">
            <a:extLst>
              <a:ext uri="{FF2B5EF4-FFF2-40B4-BE49-F238E27FC236}">
                <a16:creationId xmlns:a16="http://schemas.microsoft.com/office/drawing/2014/main" id="{27C33350-1F8D-4F1B-9E7A-42C0C569D008}"/>
              </a:ext>
            </a:extLst>
          </p:cNvPr>
          <p:cNvCxnSpPr>
            <a:cxnSpLocks/>
          </p:cNvCxnSpPr>
          <p:nvPr>
            <p:custDataLst>
              <p:tags r:id="rId70"/>
            </p:custDataLst>
          </p:nvPr>
        </p:nvCxnSpPr>
        <p:spPr>
          <a:xfrm>
            <a:off x="5570858" y="191413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OTLSHAPE_M_c6c892620afd42aba44c1b51ae7d3a52_Shape">
            <a:extLst>
              <a:ext uri="{FF2B5EF4-FFF2-40B4-BE49-F238E27FC236}">
                <a16:creationId xmlns:a16="http://schemas.microsoft.com/office/drawing/2014/main" id="{D6D7BB7F-6823-4F9A-AE17-502837A37FE9}"/>
              </a:ext>
            </a:extLst>
          </p:cNvPr>
          <p:cNvSpPr/>
          <p:nvPr>
            <p:custDataLst>
              <p:tags r:id="rId71"/>
            </p:custDataLst>
          </p:nvPr>
        </p:nvSpPr>
        <p:spPr>
          <a:xfrm>
            <a:off x="5519969" y="183490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EBB27C85-2C9D-4F16-8252-19E6313A7684}"/>
              </a:ext>
            </a:extLst>
          </p:cNvPr>
          <p:cNvSpPr/>
          <p:nvPr/>
        </p:nvSpPr>
        <p:spPr>
          <a:xfrm>
            <a:off x="5216491" y="143217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6" name="OTLSHAPE_M_c6c892620afd42aba44c1b51ae7d3a52_Connector1">
            <a:extLst>
              <a:ext uri="{FF2B5EF4-FFF2-40B4-BE49-F238E27FC236}">
                <a16:creationId xmlns:a16="http://schemas.microsoft.com/office/drawing/2014/main" id="{CAC50F20-043D-44CD-A7BB-B364BBAF78DB}"/>
              </a:ext>
            </a:extLst>
          </p:cNvPr>
          <p:cNvCxnSpPr>
            <a:cxnSpLocks/>
          </p:cNvCxnSpPr>
          <p:nvPr>
            <p:custDataLst>
              <p:tags r:id="rId72"/>
            </p:custDataLst>
          </p:nvPr>
        </p:nvCxnSpPr>
        <p:spPr>
          <a:xfrm>
            <a:off x="6114903" y="1906296"/>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7" name="OTLSHAPE_M_c6c892620afd42aba44c1b51ae7d3a52_Shape">
            <a:extLst>
              <a:ext uri="{FF2B5EF4-FFF2-40B4-BE49-F238E27FC236}">
                <a16:creationId xmlns:a16="http://schemas.microsoft.com/office/drawing/2014/main" id="{F36354DD-E235-4CD3-8403-EB366B70F460}"/>
              </a:ext>
            </a:extLst>
          </p:cNvPr>
          <p:cNvSpPr/>
          <p:nvPr>
            <p:custDataLst>
              <p:tags r:id="rId73"/>
            </p:custDataLst>
          </p:nvPr>
        </p:nvSpPr>
        <p:spPr>
          <a:xfrm>
            <a:off x="6064014" y="1827069"/>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BEF30FC5-8FC1-4B99-9EC8-B61435777820}"/>
              </a:ext>
            </a:extLst>
          </p:cNvPr>
          <p:cNvSpPr/>
          <p:nvPr/>
        </p:nvSpPr>
        <p:spPr>
          <a:xfrm>
            <a:off x="5760536" y="1424339"/>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spTree>
    <p:extLst>
      <p:ext uri="{BB962C8B-B14F-4D97-AF65-F5344CB8AC3E}">
        <p14:creationId xmlns:p14="http://schemas.microsoft.com/office/powerpoint/2010/main" val="29858988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1127</TotalTime>
  <Words>1909</Words>
  <Application>Microsoft Office PowerPoint</Application>
  <PresentationFormat>Widescreen</PresentationFormat>
  <Paragraphs>572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Maiandra GD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TANG Hui Xin</dc:creator>
  <cp:lastModifiedBy>DEYU</cp:lastModifiedBy>
  <cp:revision>56</cp:revision>
  <dcterms:created xsi:type="dcterms:W3CDTF">2018-06-21T14:07:32Z</dcterms:created>
  <dcterms:modified xsi:type="dcterms:W3CDTF">2018-07-20T13:17:48Z</dcterms:modified>
</cp:coreProperties>
</file>