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7" r:id="rId2"/>
    <p:sldId id="258" r:id="rId3"/>
    <p:sldId id="259" r:id="rId4"/>
    <p:sldId id="260" r:id="rId5"/>
    <p:sldId id="262" r:id="rId6"/>
    <p:sldId id="263" r:id="rId7"/>
    <p:sldId id="264" r:id="rId8"/>
    <p:sldId id="266" r:id="rId9"/>
    <p:sldId id="267" r:id="rId10"/>
    <p:sldId id="268" r:id="rId11"/>
    <p:sldId id="270" r:id="rId12"/>
    <p:sldId id="269" r:id="rId13"/>
  </p:sldIdLst>
  <p:sldSz cx="9144000" cy="5143500" type="screen16x9"/>
  <p:notesSz cx="6858000" cy="9144000"/>
  <p:embeddedFontLst>
    <p:embeddedFont>
      <p:font typeface="Alfa Slab One" panose="020B0604020202020204" charset="0"/>
      <p:regular r:id="rId15"/>
    </p:embeddedFont>
    <p:embeddedFont>
      <p:font typeface="Calibri" panose="020F0502020204030204" pitchFamily="34" charset="0"/>
      <p:regular r:id="rId16"/>
      <p:bold r:id="rId17"/>
      <p:italic r:id="rId18"/>
      <p:boldItalic r:id="rId19"/>
    </p:embeddedFont>
    <p:embeddedFont>
      <p:font typeface="Garamond" panose="02020404030301010803" pitchFamily="18" charset="0"/>
      <p:regular r:id="rId20"/>
      <p:bold r:id="rId21"/>
      <p:italic r:id="rId22"/>
    </p:embeddedFont>
    <p:embeddedFont>
      <p:font typeface="Gill Sans Ultra Bold" panose="020B0A02020104020203" pitchFamily="34" charset="0"/>
      <p:regular r:id="rId23"/>
    </p:embeddedFont>
    <p:embeddedFont>
      <p:font typeface="Proxima Nova" panose="020B060402020202020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F6AF1-568F-4718-86CF-89FD65EC75B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B2B82D5-1928-4A63-BBCD-1B7779780292}">
      <dgm:prSet/>
      <dgm:spPr/>
      <dgm:t>
        <a:bodyPr/>
        <a:lstStyle/>
        <a:p>
          <a:pPr>
            <a:lnSpc>
              <a:spcPct val="100000"/>
            </a:lnSpc>
          </a:pPr>
          <a:r>
            <a:rPr lang="en-US" b="0" dirty="0">
              <a:latin typeface="-apple-system"/>
              <a:ea typeface="Roboto"/>
              <a:cs typeface="Roboto"/>
            </a:rPr>
            <a:t>This phase is to determine the business objective and requirements.</a:t>
          </a:r>
        </a:p>
      </dgm:t>
    </dgm:pt>
    <dgm:pt modelId="{7097971E-100F-450C-BA0C-5DA6F07BEEED}" type="parTrans" cxnId="{F5F8F47E-CEE4-49F3-9AC3-0BDE6C4D71A5}">
      <dgm:prSet/>
      <dgm:spPr/>
      <dgm:t>
        <a:bodyPr/>
        <a:lstStyle/>
        <a:p>
          <a:endParaRPr lang="en-US"/>
        </a:p>
      </dgm:t>
    </dgm:pt>
    <dgm:pt modelId="{BB9C7F88-818C-43F1-A536-527634889220}" type="sibTrans" cxnId="{F5F8F47E-CEE4-49F3-9AC3-0BDE6C4D71A5}">
      <dgm:prSet/>
      <dgm:spPr/>
      <dgm:t>
        <a:bodyPr/>
        <a:lstStyle/>
        <a:p>
          <a:endParaRPr lang="en-US"/>
        </a:p>
      </dgm:t>
    </dgm:pt>
    <dgm:pt modelId="{92FA767B-30ED-46F1-B474-F3FC25DF231A}">
      <dgm:prSet/>
      <dgm:spPr/>
      <dgm:t>
        <a:bodyPr/>
        <a:lstStyle/>
        <a:p>
          <a:pPr>
            <a:lnSpc>
              <a:spcPct val="100000"/>
            </a:lnSpc>
          </a:pPr>
          <a:r>
            <a:rPr lang="en-US" b="0" dirty="0">
              <a:latin typeface="-apple-system"/>
              <a:ea typeface="Roboto"/>
              <a:cs typeface="Roboto"/>
            </a:rPr>
            <a:t>Our business objective is to provide machines the ability to make inferences about our emotional states. In other words, we give them eyes to see what we can see and predict.</a:t>
          </a:r>
        </a:p>
      </dgm:t>
    </dgm:pt>
    <dgm:pt modelId="{7726E15A-8ED1-4293-B953-8C1D5C1D7FB0}" type="parTrans" cxnId="{DD26281E-EE90-4899-9BC5-3738FC061D31}">
      <dgm:prSet/>
      <dgm:spPr/>
      <dgm:t>
        <a:bodyPr/>
        <a:lstStyle/>
        <a:p>
          <a:endParaRPr lang="en-US"/>
        </a:p>
      </dgm:t>
    </dgm:pt>
    <dgm:pt modelId="{BBA74B86-275E-41B9-87EB-9097570DC9A1}" type="sibTrans" cxnId="{DD26281E-EE90-4899-9BC5-3738FC061D31}">
      <dgm:prSet/>
      <dgm:spPr/>
      <dgm:t>
        <a:bodyPr/>
        <a:lstStyle/>
        <a:p>
          <a:endParaRPr lang="en-US"/>
        </a:p>
      </dgm:t>
    </dgm:pt>
    <dgm:pt modelId="{4929B5B8-2894-4759-9A83-4F3437A1A852}" type="pres">
      <dgm:prSet presAssocID="{E37F6AF1-568F-4718-86CF-89FD65EC75B8}" presName="root" presStyleCnt="0">
        <dgm:presLayoutVars>
          <dgm:dir/>
          <dgm:resizeHandles val="exact"/>
        </dgm:presLayoutVars>
      </dgm:prSet>
      <dgm:spPr/>
    </dgm:pt>
    <dgm:pt modelId="{8F0BC96E-6F76-4C58-B5F7-50D3F8D0A956}" type="pres">
      <dgm:prSet presAssocID="{2B2B82D5-1928-4A63-BBCD-1B7779780292}" presName="compNode" presStyleCnt="0"/>
      <dgm:spPr/>
    </dgm:pt>
    <dgm:pt modelId="{9B54FC9D-4986-4509-A321-DD1AF05CCEA6}" type="pres">
      <dgm:prSet presAssocID="{2B2B82D5-1928-4A63-BBCD-1B7779780292}" presName="bgRect" presStyleLbl="bgShp" presStyleIdx="0" presStyleCnt="2" custLinFactNeighborX="-1010" custLinFactNeighborY="10221"/>
      <dgm:spPr/>
    </dgm:pt>
    <dgm:pt modelId="{56D7BABC-2522-46B6-BAC5-190B8B45135D}" type="pres">
      <dgm:prSet presAssocID="{2B2B82D5-1928-4A63-BBCD-1B77797802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0CBB1ED-5982-4504-A156-941701CECD65}" type="pres">
      <dgm:prSet presAssocID="{2B2B82D5-1928-4A63-BBCD-1B7779780292}" presName="spaceRect" presStyleCnt="0"/>
      <dgm:spPr/>
    </dgm:pt>
    <dgm:pt modelId="{26C13CE8-020A-4A2D-AD3C-71D87EA3E72A}" type="pres">
      <dgm:prSet presAssocID="{2B2B82D5-1928-4A63-BBCD-1B7779780292}" presName="parTx" presStyleLbl="revTx" presStyleIdx="0" presStyleCnt="2">
        <dgm:presLayoutVars>
          <dgm:chMax val="0"/>
          <dgm:chPref val="0"/>
        </dgm:presLayoutVars>
      </dgm:prSet>
      <dgm:spPr/>
    </dgm:pt>
    <dgm:pt modelId="{E78E2973-3D38-43B9-B045-A1A99848FD67}" type="pres">
      <dgm:prSet presAssocID="{BB9C7F88-818C-43F1-A536-527634889220}" presName="sibTrans" presStyleCnt="0"/>
      <dgm:spPr/>
    </dgm:pt>
    <dgm:pt modelId="{20F81519-0410-4CCD-A859-902C77B99E69}" type="pres">
      <dgm:prSet presAssocID="{92FA767B-30ED-46F1-B474-F3FC25DF231A}" presName="compNode" presStyleCnt="0"/>
      <dgm:spPr/>
    </dgm:pt>
    <dgm:pt modelId="{4764D8E4-E3F1-47D4-B972-01ED2B0DF228}" type="pres">
      <dgm:prSet presAssocID="{92FA767B-30ED-46F1-B474-F3FC25DF231A}" presName="bgRect" presStyleLbl="bgShp" presStyleIdx="1" presStyleCnt="2" custLinFactNeighborX="-842" custLinFactNeighborY="-1678"/>
      <dgm:spPr/>
    </dgm:pt>
    <dgm:pt modelId="{A543A260-35D3-494B-A161-916A4606C2E8}" type="pres">
      <dgm:prSet presAssocID="{92FA767B-30ED-46F1-B474-F3FC25DF231A}" presName="iconRect" presStyleLbl="node1" presStyleIdx="1" presStyleCnt="2" custLinFactNeighborX="-4067" custLinFactNeighborY="10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DC72871-9B44-4E99-92ED-F5CFA527B219}" type="pres">
      <dgm:prSet presAssocID="{92FA767B-30ED-46F1-B474-F3FC25DF231A}" presName="spaceRect" presStyleCnt="0"/>
      <dgm:spPr/>
    </dgm:pt>
    <dgm:pt modelId="{E5FAC686-5A52-4067-9CEA-DACFC4B89790}" type="pres">
      <dgm:prSet presAssocID="{92FA767B-30ED-46F1-B474-F3FC25DF231A}" presName="parTx" presStyleLbl="revTx" presStyleIdx="1" presStyleCnt="2">
        <dgm:presLayoutVars>
          <dgm:chMax val="0"/>
          <dgm:chPref val="0"/>
        </dgm:presLayoutVars>
      </dgm:prSet>
      <dgm:spPr/>
    </dgm:pt>
  </dgm:ptLst>
  <dgm:cxnLst>
    <dgm:cxn modelId="{DD26281E-EE90-4899-9BC5-3738FC061D31}" srcId="{E37F6AF1-568F-4718-86CF-89FD65EC75B8}" destId="{92FA767B-30ED-46F1-B474-F3FC25DF231A}" srcOrd="1" destOrd="0" parTransId="{7726E15A-8ED1-4293-B953-8C1D5C1D7FB0}" sibTransId="{BBA74B86-275E-41B9-87EB-9097570DC9A1}"/>
    <dgm:cxn modelId="{16E7166E-9978-4D47-ADBB-709B0C032D5A}" type="presOf" srcId="{2B2B82D5-1928-4A63-BBCD-1B7779780292}" destId="{26C13CE8-020A-4A2D-AD3C-71D87EA3E72A}" srcOrd="0" destOrd="0" presId="urn:microsoft.com/office/officeart/2018/2/layout/IconVerticalSolidList"/>
    <dgm:cxn modelId="{F5F8F47E-CEE4-49F3-9AC3-0BDE6C4D71A5}" srcId="{E37F6AF1-568F-4718-86CF-89FD65EC75B8}" destId="{2B2B82D5-1928-4A63-BBCD-1B7779780292}" srcOrd="0" destOrd="0" parTransId="{7097971E-100F-450C-BA0C-5DA6F07BEEED}" sibTransId="{BB9C7F88-818C-43F1-A536-527634889220}"/>
    <dgm:cxn modelId="{F6D430A8-1670-4EAE-ACEC-A5E786EB15F6}" type="presOf" srcId="{92FA767B-30ED-46F1-B474-F3FC25DF231A}" destId="{E5FAC686-5A52-4067-9CEA-DACFC4B89790}" srcOrd="0" destOrd="0" presId="urn:microsoft.com/office/officeart/2018/2/layout/IconVerticalSolidList"/>
    <dgm:cxn modelId="{87C1D6C1-611E-4D17-950B-AB4FA26A9202}" type="presOf" srcId="{E37F6AF1-568F-4718-86CF-89FD65EC75B8}" destId="{4929B5B8-2894-4759-9A83-4F3437A1A852}" srcOrd="0" destOrd="0" presId="urn:microsoft.com/office/officeart/2018/2/layout/IconVerticalSolidList"/>
    <dgm:cxn modelId="{98D55EDB-9347-4AD8-95CA-A05B41E8FAAA}" type="presParOf" srcId="{4929B5B8-2894-4759-9A83-4F3437A1A852}" destId="{8F0BC96E-6F76-4C58-B5F7-50D3F8D0A956}" srcOrd="0" destOrd="0" presId="urn:microsoft.com/office/officeart/2018/2/layout/IconVerticalSolidList"/>
    <dgm:cxn modelId="{22B23A5D-49EA-4892-B6AB-8F060B261360}" type="presParOf" srcId="{8F0BC96E-6F76-4C58-B5F7-50D3F8D0A956}" destId="{9B54FC9D-4986-4509-A321-DD1AF05CCEA6}" srcOrd="0" destOrd="0" presId="urn:microsoft.com/office/officeart/2018/2/layout/IconVerticalSolidList"/>
    <dgm:cxn modelId="{4D90412A-8010-482C-B340-61331525452B}" type="presParOf" srcId="{8F0BC96E-6F76-4C58-B5F7-50D3F8D0A956}" destId="{56D7BABC-2522-46B6-BAC5-190B8B45135D}" srcOrd="1" destOrd="0" presId="urn:microsoft.com/office/officeart/2018/2/layout/IconVerticalSolidList"/>
    <dgm:cxn modelId="{F4C2EE60-10C8-4092-9A63-6FAD6ACF0D2F}" type="presParOf" srcId="{8F0BC96E-6F76-4C58-B5F7-50D3F8D0A956}" destId="{00CBB1ED-5982-4504-A156-941701CECD65}" srcOrd="2" destOrd="0" presId="urn:microsoft.com/office/officeart/2018/2/layout/IconVerticalSolidList"/>
    <dgm:cxn modelId="{1AFD6614-ECCE-48B1-B001-EFFCE432B02F}" type="presParOf" srcId="{8F0BC96E-6F76-4C58-B5F7-50D3F8D0A956}" destId="{26C13CE8-020A-4A2D-AD3C-71D87EA3E72A}" srcOrd="3" destOrd="0" presId="urn:microsoft.com/office/officeart/2018/2/layout/IconVerticalSolidList"/>
    <dgm:cxn modelId="{CDE5A503-F9F0-4EF3-BACB-6C321F5E34F2}" type="presParOf" srcId="{4929B5B8-2894-4759-9A83-4F3437A1A852}" destId="{E78E2973-3D38-43B9-B045-A1A99848FD67}" srcOrd="1" destOrd="0" presId="urn:microsoft.com/office/officeart/2018/2/layout/IconVerticalSolidList"/>
    <dgm:cxn modelId="{917FF599-32F1-47FC-8C43-3F680EE4C2F3}" type="presParOf" srcId="{4929B5B8-2894-4759-9A83-4F3437A1A852}" destId="{20F81519-0410-4CCD-A859-902C77B99E69}" srcOrd="2" destOrd="0" presId="urn:microsoft.com/office/officeart/2018/2/layout/IconVerticalSolidList"/>
    <dgm:cxn modelId="{0950F22C-6236-490F-9034-F0D1A6F0A4CC}" type="presParOf" srcId="{20F81519-0410-4CCD-A859-902C77B99E69}" destId="{4764D8E4-E3F1-47D4-B972-01ED2B0DF228}" srcOrd="0" destOrd="0" presId="urn:microsoft.com/office/officeart/2018/2/layout/IconVerticalSolidList"/>
    <dgm:cxn modelId="{0E28E17C-87F7-4FA7-ACE5-73D3E987E4E6}" type="presParOf" srcId="{20F81519-0410-4CCD-A859-902C77B99E69}" destId="{A543A260-35D3-494B-A161-916A4606C2E8}" srcOrd="1" destOrd="0" presId="urn:microsoft.com/office/officeart/2018/2/layout/IconVerticalSolidList"/>
    <dgm:cxn modelId="{BC3A5E07-8EA7-46E1-A2F8-762005781F6E}" type="presParOf" srcId="{20F81519-0410-4CCD-A859-902C77B99E69}" destId="{4DC72871-9B44-4E99-92ED-F5CFA527B219}" srcOrd="2" destOrd="0" presId="urn:microsoft.com/office/officeart/2018/2/layout/IconVerticalSolidList"/>
    <dgm:cxn modelId="{42A786A9-73AF-4DB5-92F6-FE5E0B11D778}" type="presParOf" srcId="{20F81519-0410-4CCD-A859-902C77B99E69}" destId="{E5FAC686-5A52-4067-9CEA-DACFC4B897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C595C-4A66-4202-A794-29CA726031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EEB4BD0-184C-41E1-A92C-CD26755067D8}">
      <dgm:prSet/>
      <dgm:spPr/>
      <dgm:t>
        <a:bodyPr/>
        <a:lstStyle/>
        <a:p>
          <a:pPr>
            <a:lnSpc>
              <a:spcPct val="100000"/>
            </a:lnSpc>
          </a:pPr>
          <a:r>
            <a:rPr lang="en-US" b="0" dirty="0">
              <a:latin typeface="-apple-system"/>
              <a:ea typeface="Roboto"/>
              <a:cs typeface="Roboto"/>
            </a:rPr>
            <a:t>In this phase, we identify, collect, and analyze the data sets that can help us accomplish our project goals.</a:t>
          </a:r>
        </a:p>
      </dgm:t>
    </dgm:pt>
    <dgm:pt modelId="{665209B1-5F55-4D98-9E4E-F527371D919A}" type="parTrans" cxnId="{691EC532-705E-4872-BBAB-A7F59B087B42}">
      <dgm:prSet/>
      <dgm:spPr/>
      <dgm:t>
        <a:bodyPr/>
        <a:lstStyle/>
        <a:p>
          <a:endParaRPr lang="en-US"/>
        </a:p>
      </dgm:t>
    </dgm:pt>
    <dgm:pt modelId="{63CC0B38-E671-4F45-84DA-0E5214C6EF3B}" type="sibTrans" cxnId="{691EC532-705E-4872-BBAB-A7F59B087B42}">
      <dgm:prSet/>
      <dgm:spPr/>
      <dgm:t>
        <a:bodyPr/>
        <a:lstStyle/>
        <a:p>
          <a:endParaRPr lang="en-US"/>
        </a:p>
      </dgm:t>
    </dgm:pt>
    <dgm:pt modelId="{6E7AFCEE-066E-42FF-8D9F-342D157ABE2C}">
      <dgm:prSet/>
      <dgm:spPr/>
      <dgm:t>
        <a:bodyPr/>
        <a:lstStyle/>
        <a:p>
          <a:pPr rtl="0">
            <a:lnSpc>
              <a:spcPct val="100000"/>
            </a:lnSpc>
          </a:pPr>
          <a:r>
            <a:rPr lang="en-US" b="0" dirty="0">
              <a:latin typeface="-apple-system"/>
              <a:ea typeface="Roboto"/>
              <a:cs typeface="Roboto"/>
            </a:rPr>
            <a:t>Dataset would contain various images depicting several facial expressions  </a:t>
          </a:r>
        </a:p>
      </dgm:t>
    </dgm:pt>
    <dgm:pt modelId="{4B4389EB-ED33-4A88-8A44-4F55DE3165AD}" type="parTrans" cxnId="{33CD1732-F700-41F5-83BD-0F2BF90E634E}">
      <dgm:prSet/>
      <dgm:spPr/>
      <dgm:t>
        <a:bodyPr/>
        <a:lstStyle/>
        <a:p>
          <a:endParaRPr lang="en-US"/>
        </a:p>
      </dgm:t>
    </dgm:pt>
    <dgm:pt modelId="{566C3B0D-EA63-4BB9-9497-3751D116035E}" type="sibTrans" cxnId="{33CD1732-F700-41F5-83BD-0F2BF90E634E}">
      <dgm:prSet/>
      <dgm:spPr/>
      <dgm:t>
        <a:bodyPr/>
        <a:lstStyle/>
        <a:p>
          <a:endParaRPr lang="en-US"/>
        </a:p>
      </dgm:t>
    </dgm:pt>
    <dgm:pt modelId="{0C783619-8A50-4D6B-8295-108EF9CDEC43}">
      <dgm:prSet/>
      <dgm:spPr/>
      <dgm:t>
        <a:bodyPr/>
        <a:lstStyle/>
        <a:p>
          <a:pPr rtl="0">
            <a:lnSpc>
              <a:spcPct val="100000"/>
            </a:lnSpc>
          </a:pPr>
          <a:r>
            <a:rPr lang="en-US" b="0" dirty="0">
              <a:latin typeface="-apple-system"/>
              <a:ea typeface="Roboto"/>
              <a:cs typeface="Roboto"/>
            </a:rPr>
            <a:t>The datasets will be acquired from Kaggle.</a:t>
          </a:r>
        </a:p>
      </dgm:t>
    </dgm:pt>
    <dgm:pt modelId="{5F00DB47-0F65-480F-8085-E026DB9890F6}" type="parTrans" cxnId="{E4F6C3F3-2BD1-401D-AC0D-C1C91274FCBF}">
      <dgm:prSet/>
      <dgm:spPr/>
      <dgm:t>
        <a:bodyPr/>
        <a:lstStyle/>
        <a:p>
          <a:endParaRPr lang="en-US"/>
        </a:p>
      </dgm:t>
    </dgm:pt>
    <dgm:pt modelId="{5D2F8419-1422-4493-BEBC-0A85ED23F644}" type="sibTrans" cxnId="{E4F6C3F3-2BD1-401D-AC0D-C1C91274FCBF}">
      <dgm:prSet/>
      <dgm:spPr/>
      <dgm:t>
        <a:bodyPr/>
        <a:lstStyle/>
        <a:p>
          <a:endParaRPr lang="en-US"/>
        </a:p>
      </dgm:t>
    </dgm:pt>
    <dgm:pt modelId="{2BE77E06-6A0A-4EA6-A32C-2204E43CA9F9}" type="pres">
      <dgm:prSet presAssocID="{D80C595C-4A66-4202-A794-29CA726031C7}" presName="hierChild1" presStyleCnt="0">
        <dgm:presLayoutVars>
          <dgm:chPref val="1"/>
          <dgm:dir/>
          <dgm:animOne val="branch"/>
          <dgm:animLvl val="lvl"/>
          <dgm:resizeHandles/>
        </dgm:presLayoutVars>
      </dgm:prSet>
      <dgm:spPr/>
    </dgm:pt>
    <dgm:pt modelId="{AA07A211-5672-4E6B-8FAA-003CB2CA418B}" type="pres">
      <dgm:prSet presAssocID="{CEEB4BD0-184C-41E1-A92C-CD26755067D8}" presName="hierRoot1" presStyleCnt="0"/>
      <dgm:spPr/>
    </dgm:pt>
    <dgm:pt modelId="{335F789B-F2BE-407E-B94E-A0860DEBF877}" type="pres">
      <dgm:prSet presAssocID="{CEEB4BD0-184C-41E1-A92C-CD26755067D8}" presName="composite" presStyleCnt="0"/>
      <dgm:spPr/>
    </dgm:pt>
    <dgm:pt modelId="{35B67A21-41D1-495A-9D29-D4F45509B99B}" type="pres">
      <dgm:prSet presAssocID="{CEEB4BD0-184C-41E1-A92C-CD26755067D8}" presName="background" presStyleLbl="node0" presStyleIdx="0" presStyleCnt="3"/>
      <dgm:spPr/>
    </dgm:pt>
    <dgm:pt modelId="{F840F404-0F26-4B50-B710-E34BB33232E4}" type="pres">
      <dgm:prSet presAssocID="{CEEB4BD0-184C-41E1-A92C-CD26755067D8}" presName="text" presStyleLbl="fgAcc0" presStyleIdx="0" presStyleCnt="3">
        <dgm:presLayoutVars>
          <dgm:chPref val="3"/>
        </dgm:presLayoutVars>
      </dgm:prSet>
      <dgm:spPr/>
    </dgm:pt>
    <dgm:pt modelId="{7AF87CE4-7B5C-4AC3-9FBF-011E7FCBF697}" type="pres">
      <dgm:prSet presAssocID="{CEEB4BD0-184C-41E1-A92C-CD26755067D8}" presName="hierChild2" presStyleCnt="0"/>
      <dgm:spPr/>
    </dgm:pt>
    <dgm:pt modelId="{CF8D1529-3960-4EE8-9CC7-62260EC01462}" type="pres">
      <dgm:prSet presAssocID="{6E7AFCEE-066E-42FF-8D9F-342D157ABE2C}" presName="hierRoot1" presStyleCnt="0"/>
      <dgm:spPr/>
    </dgm:pt>
    <dgm:pt modelId="{DB2871D9-8A28-4D91-B911-5414309F392A}" type="pres">
      <dgm:prSet presAssocID="{6E7AFCEE-066E-42FF-8D9F-342D157ABE2C}" presName="composite" presStyleCnt="0"/>
      <dgm:spPr/>
    </dgm:pt>
    <dgm:pt modelId="{CF5CF96D-9624-4D53-9CE2-20261AA5FB1F}" type="pres">
      <dgm:prSet presAssocID="{6E7AFCEE-066E-42FF-8D9F-342D157ABE2C}" presName="background" presStyleLbl="node0" presStyleIdx="1" presStyleCnt="3"/>
      <dgm:spPr/>
    </dgm:pt>
    <dgm:pt modelId="{B8E3853E-592B-489C-9ACB-F6ABA21E05DB}" type="pres">
      <dgm:prSet presAssocID="{6E7AFCEE-066E-42FF-8D9F-342D157ABE2C}" presName="text" presStyleLbl="fgAcc0" presStyleIdx="1" presStyleCnt="3">
        <dgm:presLayoutVars>
          <dgm:chPref val="3"/>
        </dgm:presLayoutVars>
      </dgm:prSet>
      <dgm:spPr/>
    </dgm:pt>
    <dgm:pt modelId="{20938170-ECA3-4F1D-A111-97A179A05F11}" type="pres">
      <dgm:prSet presAssocID="{6E7AFCEE-066E-42FF-8D9F-342D157ABE2C}" presName="hierChild2" presStyleCnt="0"/>
      <dgm:spPr/>
    </dgm:pt>
    <dgm:pt modelId="{5696AC47-3BB6-46E6-B839-07F070DDFCF6}" type="pres">
      <dgm:prSet presAssocID="{0C783619-8A50-4D6B-8295-108EF9CDEC43}" presName="hierRoot1" presStyleCnt="0"/>
      <dgm:spPr/>
    </dgm:pt>
    <dgm:pt modelId="{8CEB4795-207A-4B89-8BD2-1D5D14FA5437}" type="pres">
      <dgm:prSet presAssocID="{0C783619-8A50-4D6B-8295-108EF9CDEC43}" presName="composite" presStyleCnt="0"/>
      <dgm:spPr/>
    </dgm:pt>
    <dgm:pt modelId="{2CF448A3-552F-4646-8C60-98F498A4EEC9}" type="pres">
      <dgm:prSet presAssocID="{0C783619-8A50-4D6B-8295-108EF9CDEC43}" presName="background" presStyleLbl="node0" presStyleIdx="2" presStyleCnt="3"/>
      <dgm:spPr/>
    </dgm:pt>
    <dgm:pt modelId="{1D35019E-ABAA-4638-A57D-A906919BC38C}" type="pres">
      <dgm:prSet presAssocID="{0C783619-8A50-4D6B-8295-108EF9CDEC43}" presName="text" presStyleLbl="fgAcc0" presStyleIdx="2" presStyleCnt="3">
        <dgm:presLayoutVars>
          <dgm:chPref val="3"/>
        </dgm:presLayoutVars>
      </dgm:prSet>
      <dgm:spPr/>
    </dgm:pt>
    <dgm:pt modelId="{B12098EF-E448-43AD-AB83-B6CD35802B7A}" type="pres">
      <dgm:prSet presAssocID="{0C783619-8A50-4D6B-8295-108EF9CDEC43}" presName="hierChild2" presStyleCnt="0"/>
      <dgm:spPr/>
    </dgm:pt>
  </dgm:ptLst>
  <dgm:cxnLst>
    <dgm:cxn modelId="{2FEA1F1F-2DA2-B443-8B71-33DCC4EF8ADC}" type="presOf" srcId="{D80C595C-4A66-4202-A794-29CA726031C7}" destId="{2BE77E06-6A0A-4EA6-A32C-2204E43CA9F9}" srcOrd="0" destOrd="0" presId="urn:microsoft.com/office/officeart/2005/8/layout/hierarchy1"/>
    <dgm:cxn modelId="{33CD1732-F700-41F5-83BD-0F2BF90E634E}" srcId="{D80C595C-4A66-4202-A794-29CA726031C7}" destId="{6E7AFCEE-066E-42FF-8D9F-342D157ABE2C}" srcOrd="1" destOrd="0" parTransId="{4B4389EB-ED33-4A88-8A44-4F55DE3165AD}" sibTransId="{566C3B0D-EA63-4BB9-9497-3751D116035E}"/>
    <dgm:cxn modelId="{691EC532-705E-4872-BBAB-A7F59B087B42}" srcId="{D80C595C-4A66-4202-A794-29CA726031C7}" destId="{CEEB4BD0-184C-41E1-A92C-CD26755067D8}" srcOrd="0" destOrd="0" parTransId="{665209B1-5F55-4D98-9E4E-F527371D919A}" sibTransId="{63CC0B38-E671-4F45-84DA-0E5214C6EF3B}"/>
    <dgm:cxn modelId="{36B7E342-1739-BF41-8B6A-2B3C9B9C5B3E}" type="presOf" srcId="{0C783619-8A50-4D6B-8295-108EF9CDEC43}" destId="{1D35019E-ABAA-4638-A57D-A906919BC38C}" srcOrd="0" destOrd="0" presId="urn:microsoft.com/office/officeart/2005/8/layout/hierarchy1"/>
    <dgm:cxn modelId="{1871FA6F-63FD-BE4B-A7A2-014A75CAB600}" type="presOf" srcId="{CEEB4BD0-184C-41E1-A92C-CD26755067D8}" destId="{F840F404-0F26-4B50-B710-E34BB33232E4}" srcOrd="0" destOrd="0" presId="urn:microsoft.com/office/officeart/2005/8/layout/hierarchy1"/>
    <dgm:cxn modelId="{CB18149E-1C4F-3A4F-9DC3-15FDDD27F884}" type="presOf" srcId="{6E7AFCEE-066E-42FF-8D9F-342D157ABE2C}" destId="{B8E3853E-592B-489C-9ACB-F6ABA21E05DB}" srcOrd="0" destOrd="0" presId="urn:microsoft.com/office/officeart/2005/8/layout/hierarchy1"/>
    <dgm:cxn modelId="{E4F6C3F3-2BD1-401D-AC0D-C1C91274FCBF}" srcId="{D80C595C-4A66-4202-A794-29CA726031C7}" destId="{0C783619-8A50-4D6B-8295-108EF9CDEC43}" srcOrd="2" destOrd="0" parTransId="{5F00DB47-0F65-480F-8085-E026DB9890F6}" sibTransId="{5D2F8419-1422-4493-BEBC-0A85ED23F644}"/>
    <dgm:cxn modelId="{369C1958-7B83-5246-878F-EA274C02C33F}" type="presParOf" srcId="{2BE77E06-6A0A-4EA6-A32C-2204E43CA9F9}" destId="{AA07A211-5672-4E6B-8FAA-003CB2CA418B}" srcOrd="0" destOrd="0" presId="urn:microsoft.com/office/officeart/2005/8/layout/hierarchy1"/>
    <dgm:cxn modelId="{7B5924B5-57AD-5142-A9CE-7DAC84B02B8F}" type="presParOf" srcId="{AA07A211-5672-4E6B-8FAA-003CB2CA418B}" destId="{335F789B-F2BE-407E-B94E-A0860DEBF877}" srcOrd="0" destOrd="0" presId="urn:microsoft.com/office/officeart/2005/8/layout/hierarchy1"/>
    <dgm:cxn modelId="{CCB1A16E-2FCE-A74D-BC69-035A4E5FA3DB}" type="presParOf" srcId="{335F789B-F2BE-407E-B94E-A0860DEBF877}" destId="{35B67A21-41D1-495A-9D29-D4F45509B99B}" srcOrd="0" destOrd="0" presId="urn:microsoft.com/office/officeart/2005/8/layout/hierarchy1"/>
    <dgm:cxn modelId="{484E00CD-49E9-EC4E-A639-522B39ED17DA}" type="presParOf" srcId="{335F789B-F2BE-407E-B94E-A0860DEBF877}" destId="{F840F404-0F26-4B50-B710-E34BB33232E4}" srcOrd="1" destOrd="0" presId="urn:microsoft.com/office/officeart/2005/8/layout/hierarchy1"/>
    <dgm:cxn modelId="{76748226-14C9-5346-BC01-60DA4AC0F7BA}" type="presParOf" srcId="{AA07A211-5672-4E6B-8FAA-003CB2CA418B}" destId="{7AF87CE4-7B5C-4AC3-9FBF-011E7FCBF697}" srcOrd="1" destOrd="0" presId="urn:microsoft.com/office/officeart/2005/8/layout/hierarchy1"/>
    <dgm:cxn modelId="{B9C3CACD-EFBF-C548-A6BA-4DDB8B3D69CA}" type="presParOf" srcId="{2BE77E06-6A0A-4EA6-A32C-2204E43CA9F9}" destId="{CF8D1529-3960-4EE8-9CC7-62260EC01462}" srcOrd="1" destOrd="0" presId="urn:microsoft.com/office/officeart/2005/8/layout/hierarchy1"/>
    <dgm:cxn modelId="{452618B1-4D7F-CE48-B68C-3B9378146DEE}" type="presParOf" srcId="{CF8D1529-3960-4EE8-9CC7-62260EC01462}" destId="{DB2871D9-8A28-4D91-B911-5414309F392A}" srcOrd="0" destOrd="0" presId="urn:microsoft.com/office/officeart/2005/8/layout/hierarchy1"/>
    <dgm:cxn modelId="{57C447C5-9792-CC40-8950-655D67A520A7}" type="presParOf" srcId="{DB2871D9-8A28-4D91-B911-5414309F392A}" destId="{CF5CF96D-9624-4D53-9CE2-20261AA5FB1F}" srcOrd="0" destOrd="0" presId="urn:microsoft.com/office/officeart/2005/8/layout/hierarchy1"/>
    <dgm:cxn modelId="{3E3EE047-1A64-EF45-96F5-0C4581FD9E33}" type="presParOf" srcId="{DB2871D9-8A28-4D91-B911-5414309F392A}" destId="{B8E3853E-592B-489C-9ACB-F6ABA21E05DB}" srcOrd="1" destOrd="0" presId="urn:microsoft.com/office/officeart/2005/8/layout/hierarchy1"/>
    <dgm:cxn modelId="{92DD1000-8829-D14E-9603-BCD6A2923191}" type="presParOf" srcId="{CF8D1529-3960-4EE8-9CC7-62260EC01462}" destId="{20938170-ECA3-4F1D-A111-97A179A05F11}" srcOrd="1" destOrd="0" presId="urn:microsoft.com/office/officeart/2005/8/layout/hierarchy1"/>
    <dgm:cxn modelId="{908B3977-F140-444D-88AB-94BC3155D3E9}" type="presParOf" srcId="{2BE77E06-6A0A-4EA6-A32C-2204E43CA9F9}" destId="{5696AC47-3BB6-46E6-B839-07F070DDFCF6}" srcOrd="2" destOrd="0" presId="urn:microsoft.com/office/officeart/2005/8/layout/hierarchy1"/>
    <dgm:cxn modelId="{641F27B8-9C1B-5143-9A52-FBD3E16AA0A4}" type="presParOf" srcId="{5696AC47-3BB6-46E6-B839-07F070DDFCF6}" destId="{8CEB4795-207A-4B89-8BD2-1D5D14FA5437}" srcOrd="0" destOrd="0" presId="urn:microsoft.com/office/officeart/2005/8/layout/hierarchy1"/>
    <dgm:cxn modelId="{85A88A12-3B11-0645-BE41-E4269C2FB8AE}" type="presParOf" srcId="{8CEB4795-207A-4B89-8BD2-1D5D14FA5437}" destId="{2CF448A3-552F-4646-8C60-98F498A4EEC9}" srcOrd="0" destOrd="0" presId="urn:microsoft.com/office/officeart/2005/8/layout/hierarchy1"/>
    <dgm:cxn modelId="{BA9F8791-62E6-DC40-940E-C0A0366297C7}" type="presParOf" srcId="{8CEB4795-207A-4B89-8BD2-1D5D14FA5437}" destId="{1D35019E-ABAA-4638-A57D-A906919BC38C}" srcOrd="1" destOrd="0" presId="urn:microsoft.com/office/officeart/2005/8/layout/hierarchy1"/>
    <dgm:cxn modelId="{3F77DE92-6ED7-9948-8BBE-2117AC198744}" type="presParOf" srcId="{5696AC47-3BB6-46E6-B839-07F070DDFCF6}" destId="{B12098EF-E448-43AD-AB83-B6CD35802B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529608-D2DD-4ABB-BE0B-016C660BBA6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F65F170-9370-4D1D-9070-686FC8D7A5D3}">
      <dgm:prSet/>
      <dgm:spPr/>
      <dgm:t>
        <a:bodyPr/>
        <a:lstStyle/>
        <a:p>
          <a:r>
            <a:rPr lang="en-US" b="1" dirty="0"/>
            <a:t>Check for Non Labeled and missing values</a:t>
          </a:r>
          <a:endParaRPr lang="en-US" dirty="0"/>
        </a:p>
      </dgm:t>
    </dgm:pt>
    <dgm:pt modelId="{5ED56766-2890-44C4-B24D-022AC0677FC1}" type="parTrans" cxnId="{E2668C2F-4378-4E43-8D8B-9F53FD08B6DE}">
      <dgm:prSet/>
      <dgm:spPr/>
      <dgm:t>
        <a:bodyPr/>
        <a:lstStyle/>
        <a:p>
          <a:endParaRPr lang="en-US"/>
        </a:p>
      </dgm:t>
    </dgm:pt>
    <dgm:pt modelId="{94996F2B-FF5E-4FB6-B120-69094E86522D}" type="sibTrans" cxnId="{E2668C2F-4378-4E43-8D8B-9F53FD08B6DE}">
      <dgm:prSet/>
      <dgm:spPr/>
      <dgm:t>
        <a:bodyPr/>
        <a:lstStyle/>
        <a:p>
          <a:endParaRPr lang="en-US"/>
        </a:p>
      </dgm:t>
    </dgm:pt>
    <dgm:pt modelId="{34F45524-B1FA-4CF6-9C5D-FF3801EF0E11}">
      <dgm:prSet/>
      <dgm:spPr/>
      <dgm:t>
        <a:bodyPr/>
        <a:lstStyle/>
        <a:p>
          <a:pPr rtl="0"/>
          <a:r>
            <a:rPr lang="en-US" b="1" dirty="0"/>
            <a:t>Scale the Data</a:t>
          </a:r>
          <a:r>
            <a:rPr lang="en-US" b="1" dirty="0">
              <a:latin typeface="Garamond" panose="02020404030301010803"/>
            </a:rPr>
            <a:t> </a:t>
          </a:r>
          <a:endParaRPr lang="en-US" dirty="0"/>
        </a:p>
      </dgm:t>
    </dgm:pt>
    <dgm:pt modelId="{4EDCFAC2-B347-479B-90A3-C64FCB10FA10}" type="parTrans" cxnId="{9C5EB55F-6A05-4B58-AF60-397E391C4EB1}">
      <dgm:prSet/>
      <dgm:spPr/>
      <dgm:t>
        <a:bodyPr/>
        <a:lstStyle/>
        <a:p>
          <a:endParaRPr lang="en-US"/>
        </a:p>
      </dgm:t>
    </dgm:pt>
    <dgm:pt modelId="{4E6A6EAF-A1F0-44FF-A8C4-B7951B391D76}" type="sibTrans" cxnId="{9C5EB55F-6A05-4B58-AF60-397E391C4EB1}">
      <dgm:prSet/>
      <dgm:spPr/>
      <dgm:t>
        <a:bodyPr/>
        <a:lstStyle/>
        <a:p>
          <a:endParaRPr lang="en-US"/>
        </a:p>
      </dgm:t>
    </dgm:pt>
    <dgm:pt modelId="{563E6936-636D-42F8-96EA-EAACAD3CE89A}">
      <dgm:prSet/>
      <dgm:spPr/>
      <dgm:t>
        <a:bodyPr/>
        <a:lstStyle/>
        <a:p>
          <a:pPr rtl="0"/>
          <a:r>
            <a:rPr lang="en-US" b="1"/>
            <a:t>Transform the Data</a:t>
          </a:r>
          <a:r>
            <a:rPr lang="en-US" b="1">
              <a:latin typeface="Garamond" panose="02020404030301010803"/>
            </a:rPr>
            <a:t> </a:t>
          </a:r>
          <a:endParaRPr lang="en-US"/>
        </a:p>
      </dgm:t>
    </dgm:pt>
    <dgm:pt modelId="{CA800784-BB63-43E0-8A95-AD2431CB0A0E}" type="parTrans" cxnId="{B0C8AA90-7CE8-48F8-96A7-46E298D6D583}">
      <dgm:prSet/>
      <dgm:spPr/>
      <dgm:t>
        <a:bodyPr/>
        <a:lstStyle/>
        <a:p>
          <a:endParaRPr lang="en-US"/>
        </a:p>
      </dgm:t>
    </dgm:pt>
    <dgm:pt modelId="{24A5F5BD-FF28-4499-AA7D-980756D5BCEC}" type="sibTrans" cxnId="{B0C8AA90-7CE8-48F8-96A7-46E298D6D583}">
      <dgm:prSet/>
      <dgm:spPr/>
      <dgm:t>
        <a:bodyPr/>
        <a:lstStyle/>
        <a:p>
          <a:endParaRPr lang="en-US"/>
        </a:p>
      </dgm:t>
    </dgm:pt>
    <dgm:pt modelId="{3A7C842E-E5F2-45B9-9722-4707F83CDC68}">
      <dgm:prSet/>
      <dgm:spPr/>
      <dgm:t>
        <a:bodyPr/>
        <a:lstStyle/>
        <a:p>
          <a:pPr rtl="0"/>
          <a:r>
            <a:rPr lang="en-US" b="1" dirty="0"/>
            <a:t>Classifying the data to categorical variables</a:t>
          </a:r>
          <a:r>
            <a:rPr lang="en-US" b="1" dirty="0">
              <a:latin typeface="Garamond" panose="02020404030301010803"/>
            </a:rPr>
            <a:t> </a:t>
          </a:r>
          <a:endParaRPr lang="en-US" dirty="0"/>
        </a:p>
      </dgm:t>
    </dgm:pt>
    <dgm:pt modelId="{A520634B-A66F-4184-98FA-2009F6AC4348}" type="parTrans" cxnId="{B264E938-05A2-4704-A7C5-6811B3240EAE}">
      <dgm:prSet/>
      <dgm:spPr/>
      <dgm:t>
        <a:bodyPr/>
        <a:lstStyle/>
        <a:p>
          <a:endParaRPr lang="en-US"/>
        </a:p>
      </dgm:t>
    </dgm:pt>
    <dgm:pt modelId="{BEB77D2F-7363-4F66-A03C-6BBBF4F9172E}" type="sibTrans" cxnId="{B264E938-05A2-4704-A7C5-6811B3240EAE}">
      <dgm:prSet/>
      <dgm:spPr/>
      <dgm:t>
        <a:bodyPr/>
        <a:lstStyle/>
        <a:p>
          <a:endParaRPr lang="en-US"/>
        </a:p>
      </dgm:t>
    </dgm:pt>
    <dgm:pt modelId="{6D5F1F42-6FAB-4420-9084-106E9AAD66F3}" type="pres">
      <dgm:prSet presAssocID="{D1529608-D2DD-4ABB-BE0B-016C660BBA6D}" presName="diagram" presStyleCnt="0">
        <dgm:presLayoutVars>
          <dgm:dir/>
          <dgm:resizeHandles val="exact"/>
        </dgm:presLayoutVars>
      </dgm:prSet>
      <dgm:spPr/>
    </dgm:pt>
    <dgm:pt modelId="{5002E89B-A685-4E24-8EA7-25DF9223C345}" type="pres">
      <dgm:prSet presAssocID="{5F65F170-9370-4D1D-9070-686FC8D7A5D3}" presName="node" presStyleLbl="node1" presStyleIdx="0" presStyleCnt="4">
        <dgm:presLayoutVars>
          <dgm:bulletEnabled val="1"/>
        </dgm:presLayoutVars>
      </dgm:prSet>
      <dgm:spPr/>
    </dgm:pt>
    <dgm:pt modelId="{8F09285C-B939-4B54-82BF-B182BAFA0864}" type="pres">
      <dgm:prSet presAssocID="{94996F2B-FF5E-4FB6-B120-69094E86522D}" presName="sibTrans" presStyleLbl="sibTrans2D1" presStyleIdx="0" presStyleCnt="3"/>
      <dgm:spPr/>
    </dgm:pt>
    <dgm:pt modelId="{95C1F248-8506-475E-9C74-BF7DD1CDADD1}" type="pres">
      <dgm:prSet presAssocID="{94996F2B-FF5E-4FB6-B120-69094E86522D}" presName="connectorText" presStyleLbl="sibTrans2D1" presStyleIdx="0" presStyleCnt="3"/>
      <dgm:spPr/>
    </dgm:pt>
    <dgm:pt modelId="{119B274A-0EE4-42E0-B44A-82E18E95BC19}" type="pres">
      <dgm:prSet presAssocID="{34F45524-B1FA-4CF6-9C5D-FF3801EF0E11}" presName="node" presStyleLbl="node1" presStyleIdx="1" presStyleCnt="4">
        <dgm:presLayoutVars>
          <dgm:bulletEnabled val="1"/>
        </dgm:presLayoutVars>
      </dgm:prSet>
      <dgm:spPr/>
    </dgm:pt>
    <dgm:pt modelId="{A6F6B0AA-E389-44A9-8388-2F7D893232D2}" type="pres">
      <dgm:prSet presAssocID="{4E6A6EAF-A1F0-44FF-A8C4-B7951B391D76}" presName="sibTrans" presStyleLbl="sibTrans2D1" presStyleIdx="1" presStyleCnt="3" custLinFactNeighborY="0"/>
      <dgm:spPr/>
    </dgm:pt>
    <dgm:pt modelId="{7CA35523-4BE6-41A2-9584-1EDFC631768E}" type="pres">
      <dgm:prSet presAssocID="{4E6A6EAF-A1F0-44FF-A8C4-B7951B391D76}" presName="connectorText" presStyleLbl="sibTrans2D1" presStyleIdx="1" presStyleCnt="3"/>
      <dgm:spPr/>
    </dgm:pt>
    <dgm:pt modelId="{5CE71EF3-3871-4902-A8EB-5292DDF97592}" type="pres">
      <dgm:prSet presAssocID="{563E6936-636D-42F8-96EA-EAACAD3CE89A}" presName="node" presStyleLbl="node1" presStyleIdx="2" presStyleCnt="4">
        <dgm:presLayoutVars>
          <dgm:bulletEnabled val="1"/>
        </dgm:presLayoutVars>
      </dgm:prSet>
      <dgm:spPr/>
    </dgm:pt>
    <dgm:pt modelId="{3D283A4C-BA5B-43AA-B1AF-984E5D85B468}" type="pres">
      <dgm:prSet presAssocID="{24A5F5BD-FF28-4499-AA7D-980756D5BCEC}" presName="sibTrans" presStyleLbl="sibTrans2D1" presStyleIdx="2" presStyleCnt="3"/>
      <dgm:spPr/>
    </dgm:pt>
    <dgm:pt modelId="{764CD7FE-4A6F-458E-ADF7-A4D57DDDFB8A}" type="pres">
      <dgm:prSet presAssocID="{24A5F5BD-FF28-4499-AA7D-980756D5BCEC}" presName="connectorText" presStyleLbl="sibTrans2D1" presStyleIdx="2" presStyleCnt="3"/>
      <dgm:spPr/>
    </dgm:pt>
    <dgm:pt modelId="{B32B63AA-178C-4A70-8166-6E24C83C053A}" type="pres">
      <dgm:prSet presAssocID="{3A7C842E-E5F2-45B9-9722-4707F83CDC68}" presName="node" presStyleLbl="node1" presStyleIdx="3" presStyleCnt="4">
        <dgm:presLayoutVars>
          <dgm:bulletEnabled val="1"/>
        </dgm:presLayoutVars>
      </dgm:prSet>
      <dgm:spPr/>
    </dgm:pt>
  </dgm:ptLst>
  <dgm:cxnLst>
    <dgm:cxn modelId="{60031413-BEBB-4311-811B-BFC6DCAB4683}" type="presOf" srcId="{D1529608-D2DD-4ABB-BE0B-016C660BBA6D}" destId="{6D5F1F42-6FAB-4420-9084-106E9AAD66F3}" srcOrd="0" destOrd="0" presId="urn:microsoft.com/office/officeart/2005/8/layout/process5"/>
    <dgm:cxn modelId="{E1AC842D-EC36-4C5F-AACD-68AE76AA0F6B}" type="presOf" srcId="{24A5F5BD-FF28-4499-AA7D-980756D5BCEC}" destId="{3D283A4C-BA5B-43AA-B1AF-984E5D85B468}" srcOrd="0" destOrd="0" presId="urn:microsoft.com/office/officeart/2005/8/layout/process5"/>
    <dgm:cxn modelId="{E2668C2F-4378-4E43-8D8B-9F53FD08B6DE}" srcId="{D1529608-D2DD-4ABB-BE0B-016C660BBA6D}" destId="{5F65F170-9370-4D1D-9070-686FC8D7A5D3}" srcOrd="0" destOrd="0" parTransId="{5ED56766-2890-44C4-B24D-022AC0677FC1}" sibTransId="{94996F2B-FF5E-4FB6-B120-69094E86522D}"/>
    <dgm:cxn modelId="{38B9B332-0936-418B-966A-0891A185B6E2}" type="presOf" srcId="{94996F2B-FF5E-4FB6-B120-69094E86522D}" destId="{95C1F248-8506-475E-9C74-BF7DD1CDADD1}" srcOrd="1" destOrd="0" presId="urn:microsoft.com/office/officeart/2005/8/layout/process5"/>
    <dgm:cxn modelId="{B264E938-05A2-4704-A7C5-6811B3240EAE}" srcId="{D1529608-D2DD-4ABB-BE0B-016C660BBA6D}" destId="{3A7C842E-E5F2-45B9-9722-4707F83CDC68}" srcOrd="3" destOrd="0" parTransId="{A520634B-A66F-4184-98FA-2009F6AC4348}" sibTransId="{BEB77D2F-7363-4F66-A03C-6BBBF4F9172E}"/>
    <dgm:cxn modelId="{9C5EB55F-6A05-4B58-AF60-397E391C4EB1}" srcId="{D1529608-D2DD-4ABB-BE0B-016C660BBA6D}" destId="{34F45524-B1FA-4CF6-9C5D-FF3801EF0E11}" srcOrd="1" destOrd="0" parTransId="{4EDCFAC2-B347-479B-90A3-C64FCB10FA10}" sibTransId="{4E6A6EAF-A1F0-44FF-A8C4-B7951B391D76}"/>
    <dgm:cxn modelId="{12CC6E43-975E-4185-8C6A-AF3452C61710}" type="presOf" srcId="{563E6936-636D-42F8-96EA-EAACAD3CE89A}" destId="{5CE71EF3-3871-4902-A8EB-5292DDF97592}" srcOrd="0" destOrd="0" presId="urn:microsoft.com/office/officeart/2005/8/layout/process5"/>
    <dgm:cxn modelId="{A68AAE63-5788-4C4D-99BC-85E14E8EFF79}" type="presOf" srcId="{4E6A6EAF-A1F0-44FF-A8C4-B7951B391D76}" destId="{7CA35523-4BE6-41A2-9584-1EDFC631768E}" srcOrd="1" destOrd="0" presId="urn:microsoft.com/office/officeart/2005/8/layout/process5"/>
    <dgm:cxn modelId="{A40E5C44-28A6-45F1-B25E-008FEDB0938F}" type="presOf" srcId="{94996F2B-FF5E-4FB6-B120-69094E86522D}" destId="{8F09285C-B939-4B54-82BF-B182BAFA0864}" srcOrd="0" destOrd="0" presId="urn:microsoft.com/office/officeart/2005/8/layout/process5"/>
    <dgm:cxn modelId="{44EB4B69-A230-412C-8500-04BBEABE7C17}" type="presOf" srcId="{24A5F5BD-FF28-4499-AA7D-980756D5BCEC}" destId="{764CD7FE-4A6F-458E-ADF7-A4D57DDDFB8A}" srcOrd="1" destOrd="0" presId="urn:microsoft.com/office/officeart/2005/8/layout/process5"/>
    <dgm:cxn modelId="{91E30653-7903-445F-A2C5-4B54F9445AE9}" type="presOf" srcId="{5F65F170-9370-4D1D-9070-686FC8D7A5D3}" destId="{5002E89B-A685-4E24-8EA7-25DF9223C345}" srcOrd="0" destOrd="0" presId="urn:microsoft.com/office/officeart/2005/8/layout/process5"/>
    <dgm:cxn modelId="{B0C8AA90-7CE8-48F8-96A7-46E298D6D583}" srcId="{D1529608-D2DD-4ABB-BE0B-016C660BBA6D}" destId="{563E6936-636D-42F8-96EA-EAACAD3CE89A}" srcOrd="2" destOrd="0" parTransId="{CA800784-BB63-43E0-8A95-AD2431CB0A0E}" sibTransId="{24A5F5BD-FF28-4499-AA7D-980756D5BCEC}"/>
    <dgm:cxn modelId="{C2E781A6-CE65-4848-B4F5-E6A1BF48FCE3}" type="presOf" srcId="{34F45524-B1FA-4CF6-9C5D-FF3801EF0E11}" destId="{119B274A-0EE4-42E0-B44A-82E18E95BC19}" srcOrd="0" destOrd="0" presId="urn:microsoft.com/office/officeart/2005/8/layout/process5"/>
    <dgm:cxn modelId="{67FA80B8-F9DB-4862-8027-5186D956FDE4}" type="presOf" srcId="{3A7C842E-E5F2-45B9-9722-4707F83CDC68}" destId="{B32B63AA-178C-4A70-8166-6E24C83C053A}" srcOrd="0" destOrd="0" presId="urn:microsoft.com/office/officeart/2005/8/layout/process5"/>
    <dgm:cxn modelId="{1FE8B1D0-7A2A-4407-9161-57A1CAAB3AFD}" type="presOf" srcId="{4E6A6EAF-A1F0-44FF-A8C4-B7951B391D76}" destId="{A6F6B0AA-E389-44A9-8388-2F7D893232D2}" srcOrd="0" destOrd="0" presId="urn:microsoft.com/office/officeart/2005/8/layout/process5"/>
    <dgm:cxn modelId="{6C2DAE4A-C2F3-4C48-8433-DFB722C01D40}" type="presParOf" srcId="{6D5F1F42-6FAB-4420-9084-106E9AAD66F3}" destId="{5002E89B-A685-4E24-8EA7-25DF9223C345}" srcOrd="0" destOrd="0" presId="urn:microsoft.com/office/officeart/2005/8/layout/process5"/>
    <dgm:cxn modelId="{3DA697F6-1DE4-41E1-B41A-7B34945AB078}" type="presParOf" srcId="{6D5F1F42-6FAB-4420-9084-106E9AAD66F3}" destId="{8F09285C-B939-4B54-82BF-B182BAFA0864}" srcOrd="1" destOrd="0" presId="urn:microsoft.com/office/officeart/2005/8/layout/process5"/>
    <dgm:cxn modelId="{E3D00A59-6D20-4981-9069-105B03E15706}" type="presParOf" srcId="{8F09285C-B939-4B54-82BF-B182BAFA0864}" destId="{95C1F248-8506-475E-9C74-BF7DD1CDADD1}" srcOrd="0" destOrd="0" presId="urn:microsoft.com/office/officeart/2005/8/layout/process5"/>
    <dgm:cxn modelId="{94F5C321-33A1-4821-8DBE-9BB65489DBF4}" type="presParOf" srcId="{6D5F1F42-6FAB-4420-9084-106E9AAD66F3}" destId="{119B274A-0EE4-42E0-B44A-82E18E95BC19}" srcOrd="2" destOrd="0" presId="urn:microsoft.com/office/officeart/2005/8/layout/process5"/>
    <dgm:cxn modelId="{981EB94B-27A3-4CDB-ADCC-7AA0EDCB9174}" type="presParOf" srcId="{6D5F1F42-6FAB-4420-9084-106E9AAD66F3}" destId="{A6F6B0AA-E389-44A9-8388-2F7D893232D2}" srcOrd="3" destOrd="0" presId="urn:microsoft.com/office/officeart/2005/8/layout/process5"/>
    <dgm:cxn modelId="{E54D2CB6-EA99-40BF-9188-801EB98A0696}" type="presParOf" srcId="{A6F6B0AA-E389-44A9-8388-2F7D893232D2}" destId="{7CA35523-4BE6-41A2-9584-1EDFC631768E}" srcOrd="0" destOrd="0" presId="urn:microsoft.com/office/officeart/2005/8/layout/process5"/>
    <dgm:cxn modelId="{4EA3B64C-1F54-4DB7-932E-B5EB985916A1}" type="presParOf" srcId="{6D5F1F42-6FAB-4420-9084-106E9AAD66F3}" destId="{5CE71EF3-3871-4902-A8EB-5292DDF97592}" srcOrd="4" destOrd="0" presId="urn:microsoft.com/office/officeart/2005/8/layout/process5"/>
    <dgm:cxn modelId="{8B703A3B-54C8-4909-9776-8E1749DDDF1B}" type="presParOf" srcId="{6D5F1F42-6FAB-4420-9084-106E9AAD66F3}" destId="{3D283A4C-BA5B-43AA-B1AF-984E5D85B468}" srcOrd="5" destOrd="0" presId="urn:microsoft.com/office/officeart/2005/8/layout/process5"/>
    <dgm:cxn modelId="{ECB6017E-269D-437E-8734-1FED89268BB2}" type="presParOf" srcId="{3D283A4C-BA5B-43AA-B1AF-984E5D85B468}" destId="{764CD7FE-4A6F-458E-ADF7-A4D57DDDFB8A}" srcOrd="0" destOrd="0" presId="urn:microsoft.com/office/officeart/2005/8/layout/process5"/>
    <dgm:cxn modelId="{3150C1B6-45D2-4A90-B96A-41DD5A1DEEA7}" type="presParOf" srcId="{6D5F1F42-6FAB-4420-9084-106E9AAD66F3}" destId="{B32B63AA-178C-4A70-8166-6E24C83C053A}"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582D7A-6606-49C5-98CF-58D76D136C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7ACA630-E02C-4F76-888F-205D1695CE4D}">
      <dgm:prSet/>
      <dgm:spPr/>
      <dgm:t>
        <a:bodyPr/>
        <a:lstStyle/>
        <a:p>
          <a:pPr>
            <a:lnSpc>
              <a:spcPct val="100000"/>
            </a:lnSpc>
          </a:pPr>
          <a:r>
            <a:rPr lang="en-US" b="1" dirty="0">
              <a:latin typeface="-apple-system"/>
            </a:rPr>
            <a:t>Use different Machine Learning Algorithms such as Neural Network, Deep Learning, Linear Regression, Logistic Regression, and choose the best model.</a:t>
          </a:r>
          <a:endParaRPr lang="en-US" dirty="0">
            <a:latin typeface="-apple-system"/>
          </a:endParaRPr>
        </a:p>
      </dgm:t>
    </dgm:pt>
    <dgm:pt modelId="{2B7C2BAE-A084-4730-BFB2-4F024E59AEB5}" type="parTrans" cxnId="{E230B691-52F8-40E4-9CE0-5E2885AA97AC}">
      <dgm:prSet/>
      <dgm:spPr/>
      <dgm:t>
        <a:bodyPr/>
        <a:lstStyle/>
        <a:p>
          <a:endParaRPr lang="en-US"/>
        </a:p>
      </dgm:t>
    </dgm:pt>
    <dgm:pt modelId="{7079C45C-5C32-4BDB-A758-AC485CB4CC30}" type="sibTrans" cxnId="{E230B691-52F8-40E4-9CE0-5E2885AA97AC}">
      <dgm:prSet/>
      <dgm:spPr/>
      <dgm:t>
        <a:bodyPr/>
        <a:lstStyle/>
        <a:p>
          <a:endParaRPr lang="en-US"/>
        </a:p>
      </dgm:t>
    </dgm:pt>
    <dgm:pt modelId="{B6517C6C-35D0-4F62-A65D-DB6CBA1833B5}">
      <dgm:prSet/>
      <dgm:spPr/>
      <dgm:t>
        <a:bodyPr/>
        <a:lstStyle/>
        <a:p>
          <a:pPr>
            <a:lnSpc>
              <a:spcPct val="100000"/>
            </a:lnSpc>
          </a:pPr>
          <a:r>
            <a:rPr lang="en-US" b="1" dirty="0">
              <a:latin typeface="-apple-system"/>
            </a:rPr>
            <a:t>Uses Python, Jupiter Notebook, TensorFlow, OpenCV, and AWS, Flask to develop the model.</a:t>
          </a:r>
          <a:endParaRPr lang="en-US" dirty="0">
            <a:latin typeface="-apple-system"/>
          </a:endParaRPr>
        </a:p>
      </dgm:t>
    </dgm:pt>
    <dgm:pt modelId="{4A922F0E-BFB1-479E-8007-963AC3E4EB7C}" type="parTrans" cxnId="{BA23AF16-4B68-43C3-B585-CF407F37089F}">
      <dgm:prSet/>
      <dgm:spPr/>
      <dgm:t>
        <a:bodyPr/>
        <a:lstStyle/>
        <a:p>
          <a:endParaRPr lang="en-US"/>
        </a:p>
      </dgm:t>
    </dgm:pt>
    <dgm:pt modelId="{B46EB88A-4866-45E3-B05F-89548D544B49}" type="sibTrans" cxnId="{BA23AF16-4B68-43C3-B585-CF407F37089F}">
      <dgm:prSet/>
      <dgm:spPr/>
      <dgm:t>
        <a:bodyPr/>
        <a:lstStyle/>
        <a:p>
          <a:endParaRPr lang="en-US"/>
        </a:p>
      </dgm:t>
    </dgm:pt>
    <dgm:pt modelId="{6298759A-4856-444A-A11F-5C18ED6804A4}" type="pres">
      <dgm:prSet presAssocID="{2C582D7A-6606-49C5-98CF-58D76D136C47}" presName="root" presStyleCnt="0">
        <dgm:presLayoutVars>
          <dgm:dir/>
          <dgm:resizeHandles val="exact"/>
        </dgm:presLayoutVars>
      </dgm:prSet>
      <dgm:spPr/>
    </dgm:pt>
    <dgm:pt modelId="{571A0526-9DAC-47E6-BE17-0B59E65B6CF2}" type="pres">
      <dgm:prSet presAssocID="{67ACA630-E02C-4F76-888F-205D1695CE4D}" presName="compNode" presStyleCnt="0"/>
      <dgm:spPr/>
    </dgm:pt>
    <dgm:pt modelId="{B9ED471D-0151-4FB8-A6B7-98804D87BEDA}" type="pres">
      <dgm:prSet presAssocID="{67ACA630-E02C-4F76-888F-205D1695CE4D}" presName="iconRect" presStyleLbl="node1" presStyleIdx="0" presStyleCnt="2" custScaleX="116228" custScaleY="100047" custLinFactNeighborX="-899" custLinFactNeighborY="134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1731DB8-F87F-4F67-8510-C047F14D3852}" type="pres">
      <dgm:prSet presAssocID="{67ACA630-E02C-4F76-888F-205D1695CE4D}" presName="spaceRect" presStyleCnt="0"/>
      <dgm:spPr/>
    </dgm:pt>
    <dgm:pt modelId="{641B2C94-B8AA-4053-9A63-1ACA7BF5CDE1}" type="pres">
      <dgm:prSet presAssocID="{67ACA630-E02C-4F76-888F-205D1695CE4D}" presName="textRect" presStyleLbl="revTx" presStyleIdx="0" presStyleCnt="2">
        <dgm:presLayoutVars>
          <dgm:chMax val="1"/>
          <dgm:chPref val="1"/>
        </dgm:presLayoutVars>
      </dgm:prSet>
      <dgm:spPr/>
    </dgm:pt>
    <dgm:pt modelId="{97661493-650F-46ED-8C58-1996788EFEE3}" type="pres">
      <dgm:prSet presAssocID="{7079C45C-5C32-4BDB-A758-AC485CB4CC30}" presName="sibTrans" presStyleCnt="0"/>
      <dgm:spPr/>
    </dgm:pt>
    <dgm:pt modelId="{47800C91-2E11-40F7-AABF-E8AB9EE4E02B}" type="pres">
      <dgm:prSet presAssocID="{B6517C6C-35D0-4F62-A65D-DB6CBA1833B5}" presName="compNode" presStyleCnt="0"/>
      <dgm:spPr/>
    </dgm:pt>
    <dgm:pt modelId="{6B3423C8-F394-4F27-ADAF-74D6A0DE3385}" type="pres">
      <dgm:prSet presAssocID="{B6517C6C-35D0-4F62-A65D-DB6CBA1833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B3B6AD7A-432C-4D70-8566-D36D12B6BFF1}" type="pres">
      <dgm:prSet presAssocID="{B6517C6C-35D0-4F62-A65D-DB6CBA1833B5}" presName="spaceRect" presStyleCnt="0"/>
      <dgm:spPr/>
    </dgm:pt>
    <dgm:pt modelId="{1CB55905-C3E4-4733-A520-8E07DBD67DAA}" type="pres">
      <dgm:prSet presAssocID="{B6517C6C-35D0-4F62-A65D-DB6CBA1833B5}" presName="textRect" presStyleLbl="revTx" presStyleIdx="1" presStyleCnt="2" custScaleX="90914" custScaleY="133686">
        <dgm:presLayoutVars>
          <dgm:chMax val="1"/>
          <dgm:chPref val="1"/>
        </dgm:presLayoutVars>
      </dgm:prSet>
      <dgm:spPr/>
    </dgm:pt>
  </dgm:ptLst>
  <dgm:cxnLst>
    <dgm:cxn modelId="{BA23AF16-4B68-43C3-B585-CF407F37089F}" srcId="{2C582D7A-6606-49C5-98CF-58D76D136C47}" destId="{B6517C6C-35D0-4F62-A65D-DB6CBA1833B5}" srcOrd="1" destOrd="0" parTransId="{4A922F0E-BFB1-479E-8007-963AC3E4EB7C}" sibTransId="{B46EB88A-4866-45E3-B05F-89548D544B49}"/>
    <dgm:cxn modelId="{8476538B-3F7B-49C3-88E5-CE14B3FAFA26}" type="presOf" srcId="{2C582D7A-6606-49C5-98CF-58D76D136C47}" destId="{6298759A-4856-444A-A11F-5C18ED6804A4}" srcOrd="0" destOrd="0" presId="urn:microsoft.com/office/officeart/2018/2/layout/IconLabelList"/>
    <dgm:cxn modelId="{E230B691-52F8-40E4-9CE0-5E2885AA97AC}" srcId="{2C582D7A-6606-49C5-98CF-58D76D136C47}" destId="{67ACA630-E02C-4F76-888F-205D1695CE4D}" srcOrd="0" destOrd="0" parTransId="{2B7C2BAE-A084-4730-BFB2-4F024E59AEB5}" sibTransId="{7079C45C-5C32-4BDB-A758-AC485CB4CC30}"/>
    <dgm:cxn modelId="{0DE05F9C-7463-4CBB-8329-4E889D3573AC}" type="presOf" srcId="{67ACA630-E02C-4F76-888F-205D1695CE4D}" destId="{641B2C94-B8AA-4053-9A63-1ACA7BF5CDE1}" srcOrd="0" destOrd="0" presId="urn:microsoft.com/office/officeart/2018/2/layout/IconLabelList"/>
    <dgm:cxn modelId="{0CBEF2E8-F996-444B-BC68-3B27DFF818EE}" type="presOf" srcId="{B6517C6C-35D0-4F62-A65D-DB6CBA1833B5}" destId="{1CB55905-C3E4-4733-A520-8E07DBD67DAA}" srcOrd="0" destOrd="0" presId="urn:microsoft.com/office/officeart/2018/2/layout/IconLabelList"/>
    <dgm:cxn modelId="{747671BC-E44A-4BFA-90F1-B78271E7A396}" type="presParOf" srcId="{6298759A-4856-444A-A11F-5C18ED6804A4}" destId="{571A0526-9DAC-47E6-BE17-0B59E65B6CF2}" srcOrd="0" destOrd="0" presId="urn:microsoft.com/office/officeart/2018/2/layout/IconLabelList"/>
    <dgm:cxn modelId="{49B65395-4604-4AF0-9B8F-0E1A5D839243}" type="presParOf" srcId="{571A0526-9DAC-47E6-BE17-0B59E65B6CF2}" destId="{B9ED471D-0151-4FB8-A6B7-98804D87BEDA}" srcOrd="0" destOrd="0" presId="urn:microsoft.com/office/officeart/2018/2/layout/IconLabelList"/>
    <dgm:cxn modelId="{17E6EF41-EC92-4051-B143-453E03B8940D}" type="presParOf" srcId="{571A0526-9DAC-47E6-BE17-0B59E65B6CF2}" destId="{11731DB8-F87F-4F67-8510-C047F14D3852}" srcOrd="1" destOrd="0" presId="urn:microsoft.com/office/officeart/2018/2/layout/IconLabelList"/>
    <dgm:cxn modelId="{2515AE06-5648-46E7-A3EB-0250D0A2D2CC}" type="presParOf" srcId="{571A0526-9DAC-47E6-BE17-0B59E65B6CF2}" destId="{641B2C94-B8AA-4053-9A63-1ACA7BF5CDE1}" srcOrd="2" destOrd="0" presId="urn:microsoft.com/office/officeart/2018/2/layout/IconLabelList"/>
    <dgm:cxn modelId="{1BAD6534-E594-48BF-82DF-8FDBACDBC5D2}" type="presParOf" srcId="{6298759A-4856-444A-A11F-5C18ED6804A4}" destId="{97661493-650F-46ED-8C58-1996788EFEE3}" srcOrd="1" destOrd="0" presId="urn:microsoft.com/office/officeart/2018/2/layout/IconLabelList"/>
    <dgm:cxn modelId="{1119807D-6E18-41EF-A9CB-C50AB1107177}" type="presParOf" srcId="{6298759A-4856-444A-A11F-5C18ED6804A4}" destId="{47800C91-2E11-40F7-AABF-E8AB9EE4E02B}" srcOrd="2" destOrd="0" presId="urn:microsoft.com/office/officeart/2018/2/layout/IconLabelList"/>
    <dgm:cxn modelId="{C771E6B9-99F6-4A20-A4EF-E016D1B031AB}" type="presParOf" srcId="{47800C91-2E11-40F7-AABF-E8AB9EE4E02B}" destId="{6B3423C8-F394-4F27-ADAF-74D6A0DE3385}" srcOrd="0" destOrd="0" presId="urn:microsoft.com/office/officeart/2018/2/layout/IconLabelList"/>
    <dgm:cxn modelId="{C8128BAB-D8BE-45AC-B3E7-9B4ABFBF15A5}" type="presParOf" srcId="{47800C91-2E11-40F7-AABF-E8AB9EE4E02B}" destId="{B3B6AD7A-432C-4D70-8566-D36D12B6BFF1}" srcOrd="1" destOrd="0" presId="urn:microsoft.com/office/officeart/2018/2/layout/IconLabelList"/>
    <dgm:cxn modelId="{7BAF1483-B917-456F-A8D7-515139A3AFE9}" type="presParOf" srcId="{47800C91-2E11-40F7-AABF-E8AB9EE4E02B}" destId="{1CB55905-C3E4-4733-A520-8E07DBD67DA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4FC9D-4986-4509-A321-DD1AF05CCEA6}">
      <dsp:nvSpPr>
        <dsp:cNvPr id="0" name=""/>
        <dsp:cNvSpPr/>
      </dsp:nvSpPr>
      <dsp:spPr>
        <a:xfrm>
          <a:off x="0" y="705632"/>
          <a:ext cx="4775845" cy="13789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7BABC-2522-46B6-BAC5-190B8B45135D}">
      <dsp:nvSpPr>
        <dsp:cNvPr id="0" name=""/>
        <dsp:cNvSpPr/>
      </dsp:nvSpPr>
      <dsp:spPr>
        <a:xfrm>
          <a:off x="417119" y="874948"/>
          <a:ext cx="758398" cy="758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C13CE8-020A-4A2D-AD3C-71D87EA3E72A}">
      <dsp:nvSpPr>
        <dsp:cNvPr id="0" name=""/>
        <dsp:cNvSpPr/>
      </dsp:nvSpPr>
      <dsp:spPr>
        <a:xfrm>
          <a:off x="1592636" y="564694"/>
          <a:ext cx="3183208" cy="137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34" tIns="145934" rIns="145934" bIns="145934" numCol="1" spcCol="1270" anchor="ctr" anchorCtr="0">
          <a:noAutofit/>
        </a:bodyPr>
        <a:lstStyle/>
        <a:p>
          <a:pPr marL="0" lvl="0" indent="0" algn="l" defTabSz="622300">
            <a:lnSpc>
              <a:spcPct val="100000"/>
            </a:lnSpc>
            <a:spcBef>
              <a:spcPct val="0"/>
            </a:spcBef>
            <a:spcAft>
              <a:spcPct val="35000"/>
            </a:spcAft>
            <a:buNone/>
          </a:pPr>
          <a:r>
            <a:rPr lang="en-US" sz="1400" b="0" kern="1200" dirty="0">
              <a:latin typeface="-apple-system"/>
              <a:ea typeface="Roboto"/>
              <a:cs typeface="Roboto"/>
            </a:rPr>
            <a:t>This phase is to determine the business objective and requirements.</a:t>
          </a:r>
        </a:p>
      </dsp:txBody>
      <dsp:txXfrm>
        <a:off x="1592636" y="564694"/>
        <a:ext cx="3183208" cy="1378905"/>
      </dsp:txXfrm>
    </dsp:sp>
    <dsp:sp modelId="{4764D8E4-E3F1-47D4-B972-01ED2B0DF228}">
      <dsp:nvSpPr>
        <dsp:cNvPr id="0" name=""/>
        <dsp:cNvSpPr/>
      </dsp:nvSpPr>
      <dsp:spPr>
        <a:xfrm>
          <a:off x="0" y="2235641"/>
          <a:ext cx="4775845" cy="13789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3A260-35D3-494B-A161-916A4606C2E8}">
      <dsp:nvSpPr>
        <dsp:cNvPr id="0" name=""/>
        <dsp:cNvSpPr/>
      </dsp:nvSpPr>
      <dsp:spPr>
        <a:xfrm>
          <a:off x="386274" y="2576745"/>
          <a:ext cx="758398" cy="758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FAC686-5A52-4067-9CEA-DACFC4B89790}">
      <dsp:nvSpPr>
        <dsp:cNvPr id="0" name=""/>
        <dsp:cNvSpPr/>
      </dsp:nvSpPr>
      <dsp:spPr>
        <a:xfrm>
          <a:off x="1592636" y="2258779"/>
          <a:ext cx="3183208" cy="137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34" tIns="145934" rIns="145934" bIns="145934" numCol="1" spcCol="1270" anchor="ctr" anchorCtr="0">
          <a:noAutofit/>
        </a:bodyPr>
        <a:lstStyle/>
        <a:p>
          <a:pPr marL="0" lvl="0" indent="0" algn="l" defTabSz="622300">
            <a:lnSpc>
              <a:spcPct val="100000"/>
            </a:lnSpc>
            <a:spcBef>
              <a:spcPct val="0"/>
            </a:spcBef>
            <a:spcAft>
              <a:spcPct val="35000"/>
            </a:spcAft>
            <a:buNone/>
          </a:pPr>
          <a:r>
            <a:rPr lang="en-US" sz="1400" b="0" kern="1200" dirty="0">
              <a:latin typeface="-apple-system"/>
              <a:ea typeface="Roboto"/>
              <a:cs typeface="Roboto"/>
            </a:rPr>
            <a:t>Our business objective is to provide machines the ability to make inferences about our emotional states. In other words, we give them eyes to see what we can see and predict.</a:t>
          </a:r>
        </a:p>
      </dsp:txBody>
      <dsp:txXfrm>
        <a:off x="1592636" y="2258779"/>
        <a:ext cx="3183208" cy="1378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67A21-41D1-495A-9D29-D4F45509B99B}">
      <dsp:nvSpPr>
        <dsp:cNvPr id="0" name=""/>
        <dsp:cNvSpPr/>
      </dsp:nvSpPr>
      <dsp:spPr>
        <a:xfrm>
          <a:off x="0" y="879523"/>
          <a:ext cx="2259397" cy="14347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0F404-0F26-4B50-B710-E34BB33232E4}">
      <dsp:nvSpPr>
        <dsp:cNvPr id="0" name=""/>
        <dsp:cNvSpPr/>
      </dsp:nvSpPr>
      <dsp:spPr>
        <a:xfrm>
          <a:off x="251044" y="1118015"/>
          <a:ext cx="2259397" cy="14347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b="0" kern="1200" dirty="0">
              <a:latin typeface="-apple-system"/>
              <a:ea typeface="Roboto"/>
              <a:cs typeface="Roboto"/>
            </a:rPr>
            <a:t>In this phase, we identify, collect, and analyze the data sets that can help us accomplish our project goals.</a:t>
          </a:r>
        </a:p>
      </dsp:txBody>
      <dsp:txXfrm>
        <a:off x="293065" y="1160036"/>
        <a:ext cx="2175355" cy="1350675"/>
      </dsp:txXfrm>
    </dsp:sp>
    <dsp:sp modelId="{CF5CF96D-9624-4D53-9CE2-20261AA5FB1F}">
      <dsp:nvSpPr>
        <dsp:cNvPr id="0" name=""/>
        <dsp:cNvSpPr/>
      </dsp:nvSpPr>
      <dsp:spPr>
        <a:xfrm>
          <a:off x="2761486" y="879523"/>
          <a:ext cx="2259397" cy="14347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3853E-592B-489C-9ACB-F6ABA21E05DB}">
      <dsp:nvSpPr>
        <dsp:cNvPr id="0" name=""/>
        <dsp:cNvSpPr/>
      </dsp:nvSpPr>
      <dsp:spPr>
        <a:xfrm>
          <a:off x="3012530" y="1118015"/>
          <a:ext cx="2259397" cy="14347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ct val="35000"/>
            </a:spcAft>
            <a:buNone/>
          </a:pPr>
          <a:r>
            <a:rPr lang="en-US" sz="1500" b="0" kern="1200" dirty="0">
              <a:latin typeface="-apple-system"/>
              <a:ea typeface="Roboto"/>
              <a:cs typeface="Roboto"/>
            </a:rPr>
            <a:t>Dataset would contain various images depicting several facial expressions  </a:t>
          </a:r>
        </a:p>
      </dsp:txBody>
      <dsp:txXfrm>
        <a:off x="3054551" y="1160036"/>
        <a:ext cx="2175355" cy="1350675"/>
      </dsp:txXfrm>
    </dsp:sp>
    <dsp:sp modelId="{2CF448A3-552F-4646-8C60-98F498A4EEC9}">
      <dsp:nvSpPr>
        <dsp:cNvPr id="0" name=""/>
        <dsp:cNvSpPr/>
      </dsp:nvSpPr>
      <dsp:spPr>
        <a:xfrm>
          <a:off x="5522972" y="879523"/>
          <a:ext cx="2259397" cy="14347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5019E-ABAA-4638-A57D-A906919BC38C}">
      <dsp:nvSpPr>
        <dsp:cNvPr id="0" name=""/>
        <dsp:cNvSpPr/>
      </dsp:nvSpPr>
      <dsp:spPr>
        <a:xfrm>
          <a:off x="5774016" y="1118015"/>
          <a:ext cx="2259397" cy="14347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ct val="35000"/>
            </a:spcAft>
            <a:buNone/>
          </a:pPr>
          <a:r>
            <a:rPr lang="en-US" sz="1500" b="0" kern="1200" dirty="0">
              <a:latin typeface="-apple-system"/>
              <a:ea typeface="Roboto"/>
              <a:cs typeface="Roboto"/>
            </a:rPr>
            <a:t>The datasets will be acquired from Kaggle.</a:t>
          </a:r>
        </a:p>
      </dsp:txBody>
      <dsp:txXfrm>
        <a:off x="5816037" y="1160036"/>
        <a:ext cx="2175355" cy="1350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2E89B-A685-4E24-8EA7-25DF9223C345}">
      <dsp:nvSpPr>
        <dsp:cNvPr id="0" name=""/>
        <dsp:cNvSpPr/>
      </dsp:nvSpPr>
      <dsp:spPr>
        <a:xfrm>
          <a:off x="11236" y="1207"/>
          <a:ext cx="1630851" cy="9785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Check for Non Labeled and missing values</a:t>
          </a:r>
          <a:endParaRPr lang="en-US" sz="1500" kern="1200" dirty="0"/>
        </a:p>
      </dsp:txBody>
      <dsp:txXfrm>
        <a:off x="39896" y="29867"/>
        <a:ext cx="1573531" cy="921190"/>
      </dsp:txXfrm>
    </dsp:sp>
    <dsp:sp modelId="{8F09285C-B939-4B54-82BF-B182BAFA0864}">
      <dsp:nvSpPr>
        <dsp:cNvPr id="0" name=""/>
        <dsp:cNvSpPr/>
      </dsp:nvSpPr>
      <dsp:spPr>
        <a:xfrm>
          <a:off x="1785603" y="288237"/>
          <a:ext cx="345740" cy="404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85603" y="369127"/>
        <a:ext cx="242018" cy="242671"/>
      </dsp:txXfrm>
    </dsp:sp>
    <dsp:sp modelId="{119B274A-0EE4-42E0-B44A-82E18E95BC19}">
      <dsp:nvSpPr>
        <dsp:cNvPr id="0" name=""/>
        <dsp:cNvSpPr/>
      </dsp:nvSpPr>
      <dsp:spPr>
        <a:xfrm>
          <a:off x="2294428" y="1207"/>
          <a:ext cx="1630851" cy="9785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Scale the Data</a:t>
          </a:r>
          <a:r>
            <a:rPr lang="en-US" sz="1500" b="1" kern="1200" dirty="0">
              <a:latin typeface="Garamond" panose="02020404030301010803"/>
            </a:rPr>
            <a:t> </a:t>
          </a:r>
          <a:endParaRPr lang="en-US" sz="1500" kern="1200" dirty="0"/>
        </a:p>
      </dsp:txBody>
      <dsp:txXfrm>
        <a:off x="2323088" y="29867"/>
        <a:ext cx="1573531" cy="921190"/>
      </dsp:txXfrm>
    </dsp:sp>
    <dsp:sp modelId="{A6F6B0AA-E389-44A9-8388-2F7D893232D2}">
      <dsp:nvSpPr>
        <dsp:cNvPr id="0" name=""/>
        <dsp:cNvSpPr/>
      </dsp:nvSpPr>
      <dsp:spPr>
        <a:xfrm>
          <a:off x="4068795" y="288237"/>
          <a:ext cx="345740" cy="404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068795" y="369127"/>
        <a:ext cx="242018" cy="242671"/>
      </dsp:txXfrm>
    </dsp:sp>
    <dsp:sp modelId="{5CE71EF3-3871-4902-A8EB-5292DDF97592}">
      <dsp:nvSpPr>
        <dsp:cNvPr id="0" name=""/>
        <dsp:cNvSpPr/>
      </dsp:nvSpPr>
      <dsp:spPr>
        <a:xfrm>
          <a:off x="4577620" y="1207"/>
          <a:ext cx="1630851" cy="9785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t>Transform the Data</a:t>
          </a:r>
          <a:r>
            <a:rPr lang="en-US" sz="1500" b="1" kern="1200">
              <a:latin typeface="Garamond" panose="02020404030301010803"/>
            </a:rPr>
            <a:t> </a:t>
          </a:r>
          <a:endParaRPr lang="en-US" sz="1500" kern="1200"/>
        </a:p>
      </dsp:txBody>
      <dsp:txXfrm>
        <a:off x="4606280" y="29867"/>
        <a:ext cx="1573531" cy="921190"/>
      </dsp:txXfrm>
    </dsp:sp>
    <dsp:sp modelId="{3D283A4C-BA5B-43AA-B1AF-984E5D85B468}">
      <dsp:nvSpPr>
        <dsp:cNvPr id="0" name=""/>
        <dsp:cNvSpPr/>
      </dsp:nvSpPr>
      <dsp:spPr>
        <a:xfrm rot="5400000">
          <a:off x="5220176" y="1093878"/>
          <a:ext cx="345740" cy="404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5271711" y="1123233"/>
        <a:ext cx="242671" cy="242018"/>
      </dsp:txXfrm>
    </dsp:sp>
    <dsp:sp modelId="{B32B63AA-178C-4A70-8166-6E24C83C053A}">
      <dsp:nvSpPr>
        <dsp:cNvPr id="0" name=""/>
        <dsp:cNvSpPr/>
      </dsp:nvSpPr>
      <dsp:spPr>
        <a:xfrm>
          <a:off x="4577620" y="1632059"/>
          <a:ext cx="1630851" cy="9785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Classifying the data to categorical variables</a:t>
          </a:r>
          <a:r>
            <a:rPr lang="en-US" sz="1500" b="1" kern="1200" dirty="0">
              <a:latin typeface="Garamond" panose="02020404030301010803"/>
            </a:rPr>
            <a:t> </a:t>
          </a:r>
          <a:endParaRPr lang="en-US" sz="1500" kern="1200" dirty="0"/>
        </a:p>
      </dsp:txBody>
      <dsp:txXfrm>
        <a:off x="4606280" y="1660719"/>
        <a:ext cx="1573531" cy="921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D471D-0151-4FB8-A6B7-98804D87BEDA}">
      <dsp:nvSpPr>
        <dsp:cNvPr id="0" name=""/>
        <dsp:cNvSpPr/>
      </dsp:nvSpPr>
      <dsp:spPr>
        <a:xfrm>
          <a:off x="923464" y="288782"/>
          <a:ext cx="1888777" cy="1625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1B2C94-B8AA-4053-9A63-1ACA7BF5CDE1}">
      <dsp:nvSpPr>
        <dsp:cNvPr id="0" name=""/>
        <dsp:cNvSpPr/>
      </dsp:nvSpPr>
      <dsp:spPr>
        <a:xfrm>
          <a:off x="76837" y="2306406"/>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latin typeface="-apple-system"/>
            </a:rPr>
            <a:t>Use different Machine Learning Algorithms such as Neural Network, Deep Learning, Linear Regression, Logistic Regression, and choose the best model.</a:t>
          </a:r>
          <a:endParaRPr lang="en-US" sz="1300" kern="1200" dirty="0">
            <a:latin typeface="-apple-system"/>
          </a:endParaRPr>
        </a:p>
      </dsp:txBody>
      <dsp:txXfrm>
        <a:off x="76837" y="2306406"/>
        <a:ext cx="3611250" cy="720000"/>
      </dsp:txXfrm>
    </dsp:sp>
    <dsp:sp modelId="{6B3423C8-F394-4F27-ADAF-74D6A0DE3385}">
      <dsp:nvSpPr>
        <dsp:cNvPr id="0" name=""/>
        <dsp:cNvSpPr/>
      </dsp:nvSpPr>
      <dsp:spPr>
        <a:xfrm>
          <a:off x="5313150" y="206416"/>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55905-C3E4-4733-A520-8E07DBD67DAA}">
      <dsp:nvSpPr>
        <dsp:cNvPr id="0" name=""/>
        <dsp:cNvSpPr/>
      </dsp:nvSpPr>
      <dsp:spPr>
        <a:xfrm>
          <a:off x="4484115" y="2124311"/>
          <a:ext cx="3283131" cy="96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latin typeface="-apple-system"/>
            </a:rPr>
            <a:t>Uses Python, Jupiter Notebook, TensorFlow, OpenCV, and AWS, Flask to develop the model.</a:t>
          </a:r>
          <a:endParaRPr lang="en-US" sz="1300" kern="1200" dirty="0">
            <a:latin typeface="-apple-system"/>
          </a:endParaRPr>
        </a:p>
      </dsp:txBody>
      <dsp:txXfrm>
        <a:off x="4484115" y="2124311"/>
        <a:ext cx="3283131" cy="962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34334" y="1200150"/>
            <a:ext cx="7075331" cy="2743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4800" dirty="0">
                <a:latin typeface="Gill Sans Ultra Bold" panose="020B0A02020104020203" pitchFamily="34" charset="0"/>
              </a:rPr>
              <a:t>FACIAL EXPRESSION RECOGNITION</a:t>
            </a:r>
            <a:endParaRPr sz="4800" dirty="0">
              <a:latin typeface="Gill Sans Ultra Bold" panose="020B0A02020104020203" pitchFamily="34" charset="0"/>
              <a:ea typeface="Google Sans"/>
              <a:cs typeface="Google Sans"/>
              <a:sym typeface="Google Sans"/>
            </a:endParaRP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63C085-20B0-7816-202F-5E5FB493CE19}"/>
              </a:ext>
            </a:extLst>
          </p:cNvPr>
          <p:cNvSpPr>
            <a:spLocks noGrp="1"/>
          </p:cNvSpPr>
          <p:nvPr>
            <p:ph type="title"/>
          </p:nvPr>
        </p:nvSpPr>
        <p:spPr/>
        <p:txBody>
          <a:bodyPr/>
          <a:lstStyle/>
          <a:p>
            <a:r>
              <a:rPr lang="en-US" b="1" dirty="0"/>
              <a:t>Problem formulation of our project</a:t>
            </a:r>
            <a:endParaRPr lang="en-IN" b="1" dirty="0"/>
          </a:p>
        </p:txBody>
      </p:sp>
      <p:pic>
        <p:nvPicPr>
          <p:cNvPr id="7" name="Picture 6">
            <a:extLst>
              <a:ext uri="{FF2B5EF4-FFF2-40B4-BE49-F238E27FC236}">
                <a16:creationId xmlns:a16="http://schemas.microsoft.com/office/drawing/2014/main" id="{CA566CF2-26EB-6295-DDAE-B29607EFCD13}"/>
              </a:ext>
            </a:extLst>
          </p:cNvPr>
          <p:cNvPicPr>
            <a:picLocks noChangeAspect="1"/>
          </p:cNvPicPr>
          <p:nvPr/>
        </p:nvPicPr>
        <p:blipFill>
          <a:blip r:embed="rId2"/>
          <a:stretch>
            <a:fillRect/>
          </a:stretch>
        </p:blipFill>
        <p:spPr>
          <a:xfrm>
            <a:off x="3285641" y="1102279"/>
            <a:ext cx="3070800" cy="3507925"/>
          </a:xfrm>
          <a:prstGeom prst="rect">
            <a:avLst/>
          </a:prstGeom>
        </p:spPr>
      </p:pic>
    </p:spTree>
    <p:extLst>
      <p:ext uri="{BB962C8B-B14F-4D97-AF65-F5344CB8AC3E}">
        <p14:creationId xmlns:p14="http://schemas.microsoft.com/office/powerpoint/2010/main" val="380065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1AC40A-DDB4-CF5B-F65C-B312AD30C94B}"/>
              </a:ext>
            </a:extLst>
          </p:cNvPr>
          <p:cNvSpPr/>
          <p:nvPr/>
        </p:nvSpPr>
        <p:spPr>
          <a:xfrm>
            <a:off x="471489" y="1070483"/>
            <a:ext cx="5936456" cy="39587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2">
                    <a:lumMod val="10000"/>
                  </a:schemeClr>
                </a:solidFill>
              </a:rPr>
              <a:t>kbjb</a:t>
            </a:r>
            <a:endParaRPr lang="en-IN" dirty="0">
              <a:solidFill>
                <a:schemeClr val="tx2">
                  <a:lumMod val="10000"/>
                </a:schemeClr>
              </a:solidFill>
            </a:endParaRPr>
          </a:p>
        </p:txBody>
      </p:sp>
      <p:sp>
        <p:nvSpPr>
          <p:cNvPr id="3" name="Title 2">
            <a:extLst>
              <a:ext uri="{FF2B5EF4-FFF2-40B4-BE49-F238E27FC236}">
                <a16:creationId xmlns:a16="http://schemas.microsoft.com/office/drawing/2014/main" id="{6C69B024-99CF-E952-A873-2CD5D87346E8}"/>
              </a:ext>
            </a:extLst>
          </p:cNvPr>
          <p:cNvSpPr>
            <a:spLocks noGrp="1"/>
          </p:cNvSpPr>
          <p:nvPr>
            <p:ph type="title"/>
          </p:nvPr>
        </p:nvSpPr>
        <p:spPr/>
        <p:txBody>
          <a:bodyPr/>
          <a:lstStyle/>
          <a:p>
            <a:r>
              <a:rPr lang="en-IN" dirty="0">
                <a:solidFill>
                  <a:schemeClr val="bg2"/>
                </a:solidFill>
                <a:latin typeface="+mj-lt"/>
              </a:rPr>
              <a:t>Design</a:t>
            </a:r>
          </a:p>
        </p:txBody>
      </p:sp>
      <p:sp>
        <p:nvSpPr>
          <p:cNvPr id="5" name="Rectangle 4">
            <a:extLst>
              <a:ext uri="{FF2B5EF4-FFF2-40B4-BE49-F238E27FC236}">
                <a16:creationId xmlns:a16="http://schemas.microsoft.com/office/drawing/2014/main" id="{BD2F1CC2-D36E-3D11-C52D-665BCC4ECA2C}"/>
              </a:ext>
            </a:extLst>
          </p:cNvPr>
          <p:cNvSpPr/>
          <p:nvPr/>
        </p:nvSpPr>
        <p:spPr>
          <a:xfrm>
            <a:off x="735806" y="1374313"/>
            <a:ext cx="1214438" cy="7500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10000"/>
                  </a:schemeClr>
                </a:solidFill>
              </a:rPr>
              <a:t>Image Data Set</a:t>
            </a:r>
          </a:p>
        </p:txBody>
      </p:sp>
      <p:sp>
        <p:nvSpPr>
          <p:cNvPr id="7" name="Rectangle 6">
            <a:extLst>
              <a:ext uri="{FF2B5EF4-FFF2-40B4-BE49-F238E27FC236}">
                <a16:creationId xmlns:a16="http://schemas.microsoft.com/office/drawing/2014/main" id="{F2648D4A-B464-5EE8-9A8A-7386524E2308}"/>
              </a:ext>
            </a:extLst>
          </p:cNvPr>
          <p:cNvSpPr/>
          <p:nvPr/>
        </p:nvSpPr>
        <p:spPr>
          <a:xfrm>
            <a:off x="4868465" y="2348383"/>
            <a:ext cx="1214438" cy="7500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10000"/>
                  </a:schemeClr>
                </a:solidFill>
              </a:rPr>
              <a:t>Input Image</a:t>
            </a:r>
          </a:p>
        </p:txBody>
      </p:sp>
      <p:sp>
        <p:nvSpPr>
          <p:cNvPr id="8" name="Rectangle 7">
            <a:extLst>
              <a:ext uri="{FF2B5EF4-FFF2-40B4-BE49-F238E27FC236}">
                <a16:creationId xmlns:a16="http://schemas.microsoft.com/office/drawing/2014/main" id="{614497A0-1C18-66BF-37B3-2CA3661B6B44}"/>
              </a:ext>
            </a:extLst>
          </p:cNvPr>
          <p:cNvSpPr/>
          <p:nvPr/>
        </p:nvSpPr>
        <p:spPr>
          <a:xfrm>
            <a:off x="2593180" y="1588966"/>
            <a:ext cx="1214438" cy="3657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10000"/>
                  </a:schemeClr>
                </a:solidFill>
              </a:rPr>
              <a:t>Training Set</a:t>
            </a:r>
          </a:p>
        </p:txBody>
      </p:sp>
      <p:sp>
        <p:nvSpPr>
          <p:cNvPr id="9" name="Rectangle 8">
            <a:extLst>
              <a:ext uri="{FF2B5EF4-FFF2-40B4-BE49-F238E27FC236}">
                <a16:creationId xmlns:a16="http://schemas.microsoft.com/office/drawing/2014/main" id="{398A6376-73A8-EF3F-1614-8A0EC88B13C0}"/>
              </a:ext>
            </a:extLst>
          </p:cNvPr>
          <p:cNvSpPr/>
          <p:nvPr/>
        </p:nvSpPr>
        <p:spPr>
          <a:xfrm>
            <a:off x="2593180" y="3492173"/>
            <a:ext cx="1214438" cy="4623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10000"/>
                  </a:schemeClr>
                </a:solidFill>
              </a:rPr>
              <a:t>Classifier</a:t>
            </a:r>
          </a:p>
        </p:txBody>
      </p:sp>
      <p:sp>
        <p:nvSpPr>
          <p:cNvPr id="10" name="Rectangle 9">
            <a:extLst>
              <a:ext uri="{FF2B5EF4-FFF2-40B4-BE49-F238E27FC236}">
                <a16:creationId xmlns:a16="http://schemas.microsoft.com/office/drawing/2014/main" id="{599B6DAE-2D10-5E1B-EF6E-07305776FF63}"/>
              </a:ext>
            </a:extLst>
          </p:cNvPr>
          <p:cNvSpPr/>
          <p:nvPr/>
        </p:nvSpPr>
        <p:spPr>
          <a:xfrm>
            <a:off x="2593180" y="2348384"/>
            <a:ext cx="1214438" cy="7500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10000"/>
                  </a:schemeClr>
                </a:solidFill>
              </a:rPr>
              <a:t>Feature Extraction</a:t>
            </a:r>
          </a:p>
        </p:txBody>
      </p:sp>
      <p:sp>
        <p:nvSpPr>
          <p:cNvPr id="17" name="Rectangle 16">
            <a:extLst>
              <a:ext uri="{FF2B5EF4-FFF2-40B4-BE49-F238E27FC236}">
                <a16:creationId xmlns:a16="http://schemas.microsoft.com/office/drawing/2014/main" id="{DE4D3448-F1B7-7B96-209D-51888AE5825C}"/>
              </a:ext>
            </a:extLst>
          </p:cNvPr>
          <p:cNvSpPr/>
          <p:nvPr/>
        </p:nvSpPr>
        <p:spPr>
          <a:xfrm>
            <a:off x="7865269" y="2405329"/>
            <a:ext cx="1214438" cy="7500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10000"/>
                  </a:schemeClr>
                </a:solidFill>
              </a:rPr>
              <a:t>AWS</a:t>
            </a:r>
          </a:p>
        </p:txBody>
      </p:sp>
      <p:pic>
        <p:nvPicPr>
          <p:cNvPr id="28" name="Picture 27">
            <a:extLst>
              <a:ext uri="{FF2B5EF4-FFF2-40B4-BE49-F238E27FC236}">
                <a16:creationId xmlns:a16="http://schemas.microsoft.com/office/drawing/2014/main" id="{5716BB25-BE97-7D40-2990-E7FE7F599D2E}"/>
              </a:ext>
            </a:extLst>
          </p:cNvPr>
          <p:cNvPicPr>
            <a:picLocks noChangeAspect="1"/>
          </p:cNvPicPr>
          <p:nvPr/>
        </p:nvPicPr>
        <p:blipFill>
          <a:blip r:embed="rId2"/>
          <a:stretch>
            <a:fillRect/>
          </a:stretch>
        </p:blipFill>
        <p:spPr>
          <a:xfrm>
            <a:off x="835819" y="4324581"/>
            <a:ext cx="5093495" cy="596323"/>
          </a:xfrm>
          <a:prstGeom prst="rect">
            <a:avLst/>
          </a:prstGeom>
        </p:spPr>
      </p:pic>
      <p:cxnSp>
        <p:nvCxnSpPr>
          <p:cNvPr id="30" name="Straight Arrow Connector 29">
            <a:extLst>
              <a:ext uri="{FF2B5EF4-FFF2-40B4-BE49-F238E27FC236}">
                <a16:creationId xmlns:a16="http://schemas.microsoft.com/office/drawing/2014/main" id="{19CFFE69-74B6-6F15-E4B4-13B559058174}"/>
              </a:ext>
            </a:extLst>
          </p:cNvPr>
          <p:cNvCxnSpPr>
            <a:stCxn id="5" idx="3"/>
          </p:cNvCxnSpPr>
          <p:nvPr/>
        </p:nvCxnSpPr>
        <p:spPr>
          <a:xfrm>
            <a:off x="1950244" y="1749360"/>
            <a:ext cx="564356" cy="178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E53F7469-4481-9C17-EB59-86404D72A3E6}"/>
              </a:ext>
            </a:extLst>
          </p:cNvPr>
          <p:cNvCxnSpPr>
            <a:stCxn id="8" idx="2"/>
            <a:endCxn id="10" idx="0"/>
          </p:cNvCxnSpPr>
          <p:nvPr/>
        </p:nvCxnSpPr>
        <p:spPr>
          <a:xfrm>
            <a:off x="3200399" y="1954689"/>
            <a:ext cx="0" cy="3936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0347585D-430F-310F-FDBD-927FF96B638B}"/>
              </a:ext>
            </a:extLst>
          </p:cNvPr>
          <p:cNvCxnSpPr>
            <a:cxnSpLocks/>
            <a:stCxn id="7" idx="1"/>
          </p:cNvCxnSpPr>
          <p:nvPr/>
        </p:nvCxnSpPr>
        <p:spPr>
          <a:xfrm flipH="1">
            <a:off x="3900488" y="2723430"/>
            <a:ext cx="9679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3E649FDD-B9CD-9EBA-64AC-8D02CF9C3608}"/>
              </a:ext>
            </a:extLst>
          </p:cNvPr>
          <p:cNvCxnSpPr>
            <a:stCxn id="10" idx="2"/>
            <a:endCxn id="9" idx="0"/>
          </p:cNvCxnSpPr>
          <p:nvPr/>
        </p:nvCxnSpPr>
        <p:spPr>
          <a:xfrm>
            <a:off x="3200399" y="3098478"/>
            <a:ext cx="0" cy="3936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BE51A71F-0C74-6735-8B65-761683637B66}"/>
              </a:ext>
            </a:extLst>
          </p:cNvPr>
          <p:cNvCxnSpPr>
            <a:stCxn id="9" idx="2"/>
          </p:cNvCxnSpPr>
          <p:nvPr/>
        </p:nvCxnSpPr>
        <p:spPr>
          <a:xfrm>
            <a:off x="3200399" y="3954509"/>
            <a:ext cx="0" cy="3031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C73B0EE5-D8D8-F3CA-775A-7F20452FF436}"/>
              </a:ext>
            </a:extLst>
          </p:cNvPr>
          <p:cNvCxnSpPr/>
          <p:nvPr/>
        </p:nvCxnSpPr>
        <p:spPr>
          <a:xfrm>
            <a:off x="6407945" y="2789181"/>
            <a:ext cx="134302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04C1CE08-D0A7-AA90-E248-AB04C93F294A}"/>
              </a:ext>
            </a:extLst>
          </p:cNvPr>
          <p:cNvSpPr txBox="1"/>
          <p:nvPr/>
        </p:nvSpPr>
        <p:spPr>
          <a:xfrm>
            <a:off x="6597254" y="2405329"/>
            <a:ext cx="1743075" cy="307777"/>
          </a:xfrm>
          <a:prstGeom prst="rect">
            <a:avLst/>
          </a:prstGeom>
          <a:noFill/>
        </p:spPr>
        <p:txBody>
          <a:bodyPr wrap="square" rtlCol="0">
            <a:spAutoFit/>
          </a:bodyPr>
          <a:lstStyle/>
          <a:p>
            <a:r>
              <a:rPr lang="en-IN" dirty="0"/>
              <a:t>Deploy on</a:t>
            </a:r>
          </a:p>
        </p:txBody>
      </p:sp>
    </p:spTree>
    <p:extLst>
      <p:ext uri="{BB962C8B-B14F-4D97-AF65-F5344CB8AC3E}">
        <p14:creationId xmlns:p14="http://schemas.microsoft.com/office/powerpoint/2010/main" val="212160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6AB83D-4C4F-A849-980C-3DDFAF820143}"/>
              </a:ext>
            </a:extLst>
          </p:cNvPr>
          <p:cNvSpPr>
            <a:spLocks noGrp="1"/>
          </p:cNvSpPr>
          <p:nvPr>
            <p:ph type="ctrTitle"/>
          </p:nvPr>
        </p:nvSpPr>
        <p:spPr>
          <a:xfrm>
            <a:off x="311700" y="595975"/>
            <a:ext cx="8520600" cy="1957800"/>
          </a:xfrm>
        </p:spPr>
        <p:txBody>
          <a:bodyPr wrap="square" anchor="b">
            <a:normAutofit/>
          </a:bodyPr>
          <a:lstStyle/>
          <a:p>
            <a:r>
              <a:rPr lang="en-IN" b="1" dirty="0">
                <a:solidFill>
                  <a:schemeClr val="accent1"/>
                </a:solidFill>
              </a:rPr>
              <a:t>THANK YOU</a:t>
            </a:r>
          </a:p>
        </p:txBody>
      </p:sp>
      <p:sp>
        <p:nvSpPr>
          <p:cNvPr id="2" name="Text Placeholder 1">
            <a:extLst>
              <a:ext uri="{FF2B5EF4-FFF2-40B4-BE49-F238E27FC236}">
                <a16:creationId xmlns:a16="http://schemas.microsoft.com/office/drawing/2014/main" id="{EE2C0E4F-301A-9E44-6825-E730964F91E0}"/>
              </a:ext>
            </a:extLst>
          </p:cNvPr>
          <p:cNvSpPr>
            <a:spLocks noGrp="1"/>
          </p:cNvSpPr>
          <p:nvPr>
            <p:ph type="subTitle" idx="1"/>
          </p:nvPr>
        </p:nvSpPr>
        <p:spPr>
          <a:xfrm>
            <a:off x="311700" y="3165823"/>
            <a:ext cx="8520600" cy="733500"/>
          </a:xfrm>
        </p:spPr>
        <p:txBody>
          <a:bodyPr wrap="square" anchor="t">
            <a:normAutofit/>
          </a:bodyPr>
          <a:lstStyle/>
          <a:p>
            <a:pPr>
              <a:spcAft>
                <a:spcPts val="600"/>
              </a:spcAft>
            </a:pPr>
            <a:r>
              <a:rPr lang="en-IN"/>
              <a:t> </a:t>
            </a:r>
          </a:p>
        </p:txBody>
      </p:sp>
    </p:spTree>
    <p:extLst>
      <p:ext uri="{BB962C8B-B14F-4D97-AF65-F5344CB8AC3E}">
        <p14:creationId xmlns:p14="http://schemas.microsoft.com/office/powerpoint/2010/main" val="100505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7"/>
          <p:cNvSpPr txBox="1">
            <a:spLocks noGrp="1"/>
          </p:cNvSpPr>
          <p:nvPr>
            <p:ph type="title"/>
          </p:nvPr>
        </p:nvSpPr>
        <p:spPr>
          <a:xfrm>
            <a:off x="381000" y="325815"/>
            <a:ext cx="8368500" cy="4953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Clr>
                <a:srgbClr val="7F7F7F"/>
              </a:buClr>
              <a:buSzPts val="3200"/>
              <a:buFont typeface="Roboto"/>
              <a:buNone/>
            </a:pPr>
            <a:r>
              <a:rPr lang="en-IN" b="1" dirty="0"/>
              <a:t>Team 11</a:t>
            </a:r>
            <a:br>
              <a:rPr lang="en-IN" dirty="0"/>
            </a:br>
            <a:endParaRPr dirty="0"/>
          </a:p>
        </p:txBody>
      </p:sp>
      <p:sp>
        <p:nvSpPr>
          <p:cNvPr id="79" name="Google Shape;79;p17"/>
          <p:cNvSpPr/>
          <p:nvPr/>
        </p:nvSpPr>
        <p:spPr>
          <a:xfrm>
            <a:off x="3513642"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0" name="Google Shape;80;p17"/>
          <p:cNvSpPr/>
          <p:nvPr/>
        </p:nvSpPr>
        <p:spPr>
          <a:xfrm>
            <a:off x="6452520"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3" name="Text Placeholder 2">
            <a:extLst>
              <a:ext uri="{FF2B5EF4-FFF2-40B4-BE49-F238E27FC236}">
                <a16:creationId xmlns:a16="http://schemas.microsoft.com/office/drawing/2014/main" id="{655C9E3A-10DE-0673-FA0D-71623B6599F9}"/>
              </a:ext>
            </a:extLst>
          </p:cNvPr>
          <p:cNvSpPr>
            <a:spLocks noGrp="1"/>
          </p:cNvSpPr>
          <p:nvPr>
            <p:ph type="body" idx="1"/>
          </p:nvPr>
        </p:nvSpPr>
        <p:spPr>
          <a:xfrm>
            <a:off x="387750" y="954197"/>
            <a:ext cx="8368500" cy="2604484"/>
          </a:xfrm>
        </p:spPr>
        <p:txBody>
          <a:bodyPr/>
          <a:lstStyle/>
          <a:p>
            <a:r>
              <a:rPr lang="en-IN" sz="2000" b="0" i="0" u="none" strike="noStrike" dirty="0">
                <a:solidFill>
                  <a:srgbClr val="000000"/>
                </a:solidFill>
                <a:effectLst/>
                <a:latin typeface="Calibri" panose="020F0502020204030204" pitchFamily="34" charset="0"/>
              </a:rPr>
              <a:t>Shashank </a:t>
            </a:r>
            <a:r>
              <a:rPr lang="en-IN" sz="2000" b="0" i="0" u="none" strike="noStrike" dirty="0" err="1">
                <a:solidFill>
                  <a:srgbClr val="000000"/>
                </a:solidFill>
                <a:effectLst/>
                <a:latin typeface="Calibri" panose="020F0502020204030204" pitchFamily="34" charset="0"/>
              </a:rPr>
              <a:t>Mylavarapu</a:t>
            </a:r>
            <a:endParaRPr lang="en-IN" sz="2000" b="0" i="0" u="none" strike="noStrike" dirty="0">
              <a:solidFill>
                <a:srgbClr val="000000"/>
              </a:solidFill>
              <a:effectLst/>
              <a:latin typeface="Calibri" panose="020F0502020204030204" pitchFamily="34" charset="0"/>
            </a:endParaRPr>
          </a:p>
          <a:p>
            <a:r>
              <a:rPr lang="en-IN" sz="2000" b="0" i="0" dirty="0" err="1">
                <a:solidFill>
                  <a:srgbClr val="000000"/>
                </a:solidFill>
                <a:effectLst/>
                <a:latin typeface="Calibri" panose="020F0502020204030204" pitchFamily="34" charset="0"/>
              </a:rPr>
              <a:t>Rahulsai</a:t>
            </a:r>
            <a:r>
              <a:rPr lang="en-IN" sz="2000" b="0" i="0" dirty="0">
                <a:solidFill>
                  <a:srgbClr val="000000"/>
                </a:solidFill>
                <a:effectLst/>
                <a:latin typeface="Calibri" panose="020F0502020204030204" pitchFamily="34" charset="0"/>
              </a:rPr>
              <a:t> </a:t>
            </a:r>
            <a:r>
              <a:rPr lang="en-IN" sz="2000" b="0" i="0" dirty="0" err="1">
                <a:solidFill>
                  <a:srgbClr val="000000"/>
                </a:solidFill>
                <a:effectLst/>
                <a:latin typeface="Calibri" panose="020F0502020204030204" pitchFamily="34" charset="0"/>
              </a:rPr>
              <a:t>Somepalli</a:t>
            </a:r>
            <a:endParaRPr lang="en-IN" sz="2000" dirty="0">
              <a:solidFill>
                <a:srgbClr val="000000"/>
              </a:solidFill>
              <a:latin typeface="Calibri" panose="020F0502020204030204" pitchFamily="34" charset="0"/>
            </a:endParaRPr>
          </a:p>
          <a:p>
            <a:r>
              <a:rPr lang="en-IN" sz="2000" b="0" i="0" dirty="0">
                <a:solidFill>
                  <a:srgbClr val="000000"/>
                </a:solidFill>
                <a:effectLst/>
                <a:latin typeface="Calibri" panose="020F0502020204030204" pitchFamily="34" charset="0"/>
              </a:rPr>
              <a:t>Vaishnavi </a:t>
            </a:r>
            <a:r>
              <a:rPr lang="en-IN" sz="2000" b="0" i="0" dirty="0" err="1">
                <a:solidFill>
                  <a:srgbClr val="000000"/>
                </a:solidFill>
                <a:effectLst/>
                <a:latin typeface="Calibri" panose="020F0502020204030204" pitchFamily="34" charset="0"/>
              </a:rPr>
              <a:t>Pandala</a:t>
            </a:r>
            <a:endParaRPr lang="en-IN" sz="2000" b="0" i="0" dirty="0">
              <a:solidFill>
                <a:srgbClr val="000000"/>
              </a:solidFill>
              <a:effectLst/>
              <a:latin typeface="Calibri" panose="020F0502020204030204" pitchFamily="34" charset="0"/>
            </a:endParaRPr>
          </a:p>
          <a:p>
            <a:r>
              <a:rPr lang="en-IN" sz="2000" b="0" i="0" dirty="0">
                <a:solidFill>
                  <a:srgbClr val="FF0000"/>
                </a:solidFill>
                <a:effectLst/>
                <a:latin typeface="Calibri" panose="020F0502020204030204" pitchFamily="34" charset="0"/>
              </a:rPr>
              <a:t>Rajesh </a:t>
            </a:r>
            <a:r>
              <a:rPr lang="en-IN" sz="2000" b="0" i="0" dirty="0" err="1">
                <a:solidFill>
                  <a:srgbClr val="FF0000"/>
                </a:solidFill>
                <a:effectLst/>
                <a:latin typeface="Calibri" panose="020F0502020204030204" pitchFamily="34" charset="0"/>
              </a:rPr>
              <a:t>Ponnaganti</a:t>
            </a:r>
            <a:endParaRPr lang="en-IN" sz="2000" b="0" i="0" u="none" strike="noStrike" dirty="0">
              <a:solidFill>
                <a:srgbClr val="000000"/>
              </a:solidFill>
              <a:effectLst/>
              <a:latin typeface="Calibri" panose="020F0502020204030204" pitchFamily="34" charset="0"/>
            </a:endParaRPr>
          </a:p>
          <a:p>
            <a:endParaRPr lang="en-IN" dirty="0"/>
          </a:p>
        </p:txBody>
      </p:sp>
      <p:sp>
        <p:nvSpPr>
          <p:cNvPr id="6" name="TextBox 5">
            <a:extLst>
              <a:ext uri="{FF2B5EF4-FFF2-40B4-BE49-F238E27FC236}">
                <a16:creationId xmlns:a16="http://schemas.microsoft.com/office/drawing/2014/main" id="{772575BD-A9A1-6A0B-2CEF-E1FDC7D6BD29}"/>
              </a:ext>
            </a:extLst>
          </p:cNvPr>
          <p:cNvSpPr txBox="1"/>
          <p:nvPr/>
        </p:nvSpPr>
        <p:spPr>
          <a:xfrm>
            <a:off x="968643" y="716796"/>
            <a:ext cx="2665709" cy="307777"/>
          </a:xfrm>
          <a:prstGeom prst="rect">
            <a:avLst/>
          </a:prstGeom>
          <a:noFill/>
        </p:spPr>
        <p:txBody>
          <a:bodyPr wrap="square" rtlCol="0">
            <a:spAutoFit/>
          </a:bodyPr>
          <a:lstStyle/>
          <a:p>
            <a:r>
              <a:rPr lang="en-IN" dirty="0"/>
              <a:t>Team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1000" y="332831"/>
            <a:ext cx="8414288" cy="442086"/>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Problem</a:t>
            </a:r>
            <a:endParaRPr/>
          </a:p>
        </p:txBody>
      </p:sp>
      <p:sp>
        <p:nvSpPr>
          <p:cNvPr id="3" name="Text Placeholder 2">
            <a:extLst>
              <a:ext uri="{FF2B5EF4-FFF2-40B4-BE49-F238E27FC236}">
                <a16:creationId xmlns:a16="http://schemas.microsoft.com/office/drawing/2014/main" id="{043810A2-98D1-C286-F7C3-BB6A702E73FD}"/>
              </a:ext>
            </a:extLst>
          </p:cNvPr>
          <p:cNvSpPr>
            <a:spLocks noGrp="1"/>
          </p:cNvSpPr>
          <p:nvPr>
            <p:ph type="body" idx="1"/>
          </p:nvPr>
        </p:nvSpPr>
        <p:spPr>
          <a:xfrm>
            <a:off x="381000" y="1108128"/>
            <a:ext cx="8368500" cy="3773837"/>
          </a:xfrm>
        </p:spPr>
        <p:txBody>
          <a:bodyPr/>
          <a:lstStyle/>
          <a:p>
            <a:endParaRPr lang="en-IN" dirty="0"/>
          </a:p>
          <a:p>
            <a:endParaRPr lang="en-IN" dirty="0"/>
          </a:p>
        </p:txBody>
      </p:sp>
      <p:sp>
        <p:nvSpPr>
          <p:cNvPr id="4" name="TextBox 3">
            <a:extLst>
              <a:ext uri="{FF2B5EF4-FFF2-40B4-BE49-F238E27FC236}">
                <a16:creationId xmlns:a16="http://schemas.microsoft.com/office/drawing/2014/main" id="{5400EC5F-0112-D4F7-2487-56CD3079D874}"/>
              </a:ext>
            </a:extLst>
          </p:cNvPr>
          <p:cNvSpPr txBox="1"/>
          <p:nvPr/>
        </p:nvSpPr>
        <p:spPr>
          <a:xfrm>
            <a:off x="524067" y="1317358"/>
            <a:ext cx="8082366" cy="1384995"/>
          </a:xfrm>
          <a:prstGeom prst="rect">
            <a:avLst/>
          </a:prstGeom>
          <a:noFill/>
        </p:spPr>
        <p:txBody>
          <a:bodyPr wrap="square" rtlCol="0">
            <a:spAutoFit/>
          </a:bodyPr>
          <a:lstStyle/>
          <a:p>
            <a:r>
              <a:rPr lang="en-US" dirty="0"/>
              <a:t>Human facial expressions can be easily classified into 7 basic emotions: happy, sad, surprise, fear, anger, disgust, and neutral. Our facial emotions are expressed through activation of specific sets of facial muscles. These sometimes subtle, yet complex, signals in an expression often contain an abundant amount of information about our state of mind. Humans are well-trained in reading the emotions of others, in fact, at just 14 months old, babies can already tell the difference between happy and sad. </a:t>
            </a:r>
            <a:r>
              <a:rPr lang="en-US" b="1" dirty="0"/>
              <a:t>But can computers do a better job than us in accessing emotional states? </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t>The Solution</a:t>
            </a:r>
            <a:endParaRPr b="1" dirty="0"/>
          </a:p>
        </p:txBody>
      </p:sp>
      <p:sp>
        <p:nvSpPr>
          <p:cNvPr id="110" name="Google Shape;110;p19"/>
          <p:cNvSpPr txBox="1"/>
          <p:nvPr/>
        </p:nvSpPr>
        <p:spPr>
          <a:xfrm>
            <a:off x="45720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Solution #1</a:t>
            </a:r>
            <a:br>
              <a:rPr lang="en" sz="1000" dirty="0">
                <a:solidFill>
                  <a:schemeClr val="lt1"/>
                </a:solidFill>
                <a:latin typeface="Roboto"/>
                <a:ea typeface="Roboto"/>
                <a:cs typeface="Roboto"/>
                <a:sym typeface="Roboto"/>
              </a:rPr>
            </a:br>
            <a:r>
              <a:rPr lang="en" sz="900" dirty="0">
                <a:solidFill>
                  <a:schemeClr val="lt1"/>
                </a:solidFill>
                <a:latin typeface="Roboto"/>
                <a:ea typeface="Roboto"/>
                <a:cs typeface="Roboto"/>
                <a:sym typeface="Roboto"/>
              </a:rPr>
              <a:t> This is a sample text. </a:t>
            </a:r>
            <a:endParaRPr dirty="0"/>
          </a:p>
        </p:txBody>
      </p:sp>
      <p:sp>
        <p:nvSpPr>
          <p:cNvPr id="113" name="Google Shape;113;p19"/>
          <p:cNvSpPr txBox="1"/>
          <p:nvPr/>
        </p:nvSpPr>
        <p:spPr>
          <a:xfrm>
            <a:off x="1937286" y="1033722"/>
            <a:ext cx="4921419" cy="4014059"/>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US" dirty="0"/>
              <a:t>Through facial emotion recognition, we are able to measure the effects that content and services have on the audience/users through an easy and low-cost procedure. For example,</a:t>
            </a:r>
          </a:p>
          <a:p>
            <a:pPr marR="0" lvl="0" algn="ctr" rtl="0">
              <a:lnSpc>
                <a:spcPct val="150000"/>
              </a:lnSpc>
              <a:spcBef>
                <a:spcPts val="0"/>
              </a:spcBef>
              <a:spcAft>
                <a:spcPts val="0"/>
              </a:spcAft>
              <a:buClr>
                <a:schemeClr val="lt1"/>
              </a:buClr>
              <a:buSzPts val="1200"/>
            </a:pPr>
            <a:r>
              <a:rPr lang="en-US" b="1" dirty="0"/>
              <a:t>retailers may use these metrics to evaluate customer interest. </a:t>
            </a:r>
          </a:p>
          <a:p>
            <a:pPr marR="0" lvl="0" algn="ctr" rtl="0">
              <a:lnSpc>
                <a:spcPct val="150000"/>
              </a:lnSpc>
              <a:spcBef>
                <a:spcPts val="0"/>
              </a:spcBef>
              <a:spcAft>
                <a:spcPts val="0"/>
              </a:spcAft>
              <a:buClr>
                <a:schemeClr val="lt1"/>
              </a:buClr>
              <a:buSzPts val="1200"/>
            </a:pPr>
            <a:r>
              <a:rPr lang="en-US" b="1" dirty="0"/>
              <a:t>Healthcare providers can provide better service by using additional information about patients' emotional state during treatment.</a:t>
            </a:r>
          </a:p>
          <a:p>
            <a:pPr marR="0" lvl="0" algn="ctr" rtl="0">
              <a:lnSpc>
                <a:spcPct val="150000"/>
              </a:lnSpc>
              <a:spcBef>
                <a:spcPts val="0"/>
              </a:spcBef>
              <a:spcAft>
                <a:spcPts val="0"/>
              </a:spcAft>
              <a:buClr>
                <a:schemeClr val="lt1"/>
              </a:buClr>
              <a:buSzPts val="1200"/>
            </a:pPr>
            <a:r>
              <a:rPr lang="en-US" b="1" dirty="0"/>
              <a:t> Entertainment producers can monitor audience engagement in events to consistently create desired content.</a:t>
            </a:r>
            <a:endParaRPr b="1" dirty="0"/>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a:solidFill>
                  <a:schemeClr val="lt1"/>
                </a:solidFill>
                <a:latin typeface="Roboto"/>
                <a:ea typeface="Roboto"/>
                <a:cs typeface="Roboto"/>
                <a:sym typeface="Roboto"/>
              </a:rPr>
              <a:t>Solution #4</a:t>
            </a:r>
            <a:br>
              <a:rPr lang="en" sz="1000">
                <a:solidFill>
                  <a:schemeClr val="lt1"/>
                </a:solidFill>
                <a:latin typeface="Roboto"/>
                <a:ea typeface="Roboto"/>
                <a:cs typeface="Roboto"/>
                <a:sym typeface="Roboto"/>
              </a:rPr>
            </a:br>
            <a:r>
              <a:rPr lang="en" sz="900">
                <a:solidFill>
                  <a:schemeClr val="lt1"/>
                </a:solidFill>
                <a:latin typeface="Roboto"/>
                <a:ea typeface="Roboto"/>
                <a:cs typeface="Roboto"/>
                <a:sym typeface="Roboto"/>
              </a:rPr>
              <a:t>This is a sample text.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a:solidFill>
                  <a:schemeClr val="accent4">
                    <a:lumMod val="75000"/>
                  </a:schemeClr>
                </a:solidFill>
              </a:rPr>
              <a:t>Business model: CRISP-DM Methodology</a:t>
            </a:r>
            <a:endParaRPr lang="en-US" b="1">
              <a:solidFill>
                <a:schemeClr val="accent4">
                  <a:lumMod val="75000"/>
                </a:schemeClr>
              </a:solidFill>
            </a:endParaRPr>
          </a:p>
        </p:txBody>
      </p:sp>
      <p:pic>
        <p:nvPicPr>
          <p:cNvPr id="1026" name="Picture 2" descr="CRISP DM">
            <a:extLst>
              <a:ext uri="{FF2B5EF4-FFF2-40B4-BE49-F238E27FC236}">
                <a16:creationId xmlns:a16="http://schemas.microsoft.com/office/drawing/2014/main" id="{7EBC095F-8ACD-FB54-1C7E-E032E0FC2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836301"/>
            <a:ext cx="4814045" cy="38906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0BACF7-7A09-B6A4-732A-97FDBEBAB0AD}"/>
              </a:ext>
            </a:extLst>
          </p:cNvPr>
          <p:cNvSpPr txBox="1"/>
          <p:nvPr/>
        </p:nvSpPr>
        <p:spPr>
          <a:xfrm>
            <a:off x="4991753" y="758933"/>
            <a:ext cx="3487480" cy="3970318"/>
          </a:xfrm>
          <a:prstGeom prst="rect">
            <a:avLst/>
          </a:prstGeom>
          <a:noFill/>
        </p:spPr>
        <p:txBody>
          <a:bodyPr wrap="square" lIns="91440" tIns="45720" rIns="91440" bIns="45720" rtlCol="0" anchor="t">
            <a:spAutoFit/>
          </a:bodyPr>
          <a:lstStyle/>
          <a:p>
            <a:pPr algn="l"/>
            <a:endParaRPr lang="en-US">
              <a:solidFill>
                <a:srgbClr val="233452"/>
              </a:solidFill>
              <a:latin typeface="Roboto"/>
            </a:endParaRPr>
          </a:p>
          <a:p>
            <a:pPr>
              <a:buFont typeface="+mj-lt"/>
              <a:buAutoNum type="arabicPeriod"/>
            </a:pPr>
            <a:r>
              <a:rPr lang="en-US" b="0" i="0">
                <a:solidFill>
                  <a:srgbClr val="233452"/>
                </a:solidFill>
                <a:effectLst/>
                <a:latin typeface="Roboto"/>
              </a:rPr>
              <a:t>Business understanding – What does the business need?</a:t>
            </a:r>
            <a:r>
              <a:rPr lang="en-US">
                <a:solidFill>
                  <a:srgbClr val="233452"/>
                </a:solidFill>
                <a:latin typeface="Roboto"/>
              </a:rPr>
              <a:t> </a:t>
            </a:r>
            <a:endParaRPr lang="en-US" b="0" i="0">
              <a:solidFill>
                <a:srgbClr val="233452"/>
              </a:solidFill>
              <a:effectLst/>
              <a:latin typeface="Roboto"/>
            </a:endParaRP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Data understanding – What data do we have / need? Is it clean?</a:t>
            </a: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Data preparation – How do we organize the data for modeling?</a:t>
            </a:r>
          </a:p>
          <a:p>
            <a:pPr algn="l">
              <a:buFont typeface="+mj-lt"/>
              <a:buAutoNum type="arabicPeriod"/>
            </a:pPr>
            <a:endParaRPr lang="en-US" b="0" i="0">
              <a:solidFill>
                <a:srgbClr val="233452"/>
              </a:solidFill>
              <a:effectLst/>
              <a:latin typeface="Roboto"/>
            </a:endParaRPr>
          </a:p>
          <a:p>
            <a:pPr>
              <a:buFont typeface="+mj-lt"/>
              <a:buAutoNum type="arabicPeriod"/>
            </a:pPr>
            <a:r>
              <a:rPr lang="en-US" b="0" i="0">
                <a:solidFill>
                  <a:srgbClr val="233452"/>
                </a:solidFill>
                <a:effectLst/>
                <a:latin typeface="Roboto"/>
              </a:rPr>
              <a:t>Modeling – What modeling techniques should we apply?</a:t>
            </a:r>
            <a:r>
              <a:rPr lang="en-US">
                <a:solidFill>
                  <a:srgbClr val="233452"/>
                </a:solidFill>
                <a:latin typeface="Roboto"/>
              </a:rPr>
              <a:t> </a:t>
            </a:r>
            <a:endParaRPr lang="en-US" b="0" i="0">
              <a:solidFill>
                <a:srgbClr val="233452"/>
              </a:solidFill>
              <a:effectLst/>
              <a:latin typeface="Roboto"/>
            </a:endParaRP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Evaluation – Which model best meets the business objectives?</a:t>
            </a: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Deployment – How do stakeholders access the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EDF58E-DAFC-B102-1900-BC5329891CD1}"/>
              </a:ext>
            </a:extLst>
          </p:cNvPr>
          <p:cNvSpPr>
            <a:spLocks noGrp="1"/>
          </p:cNvSpPr>
          <p:nvPr>
            <p:ph type="title"/>
          </p:nvPr>
        </p:nvSpPr>
        <p:spPr/>
        <p:txBody>
          <a:bodyPr/>
          <a:lstStyle/>
          <a:p>
            <a:r>
              <a:rPr lang="en-IN" dirty="0"/>
              <a:t>Business Understanding</a:t>
            </a:r>
          </a:p>
        </p:txBody>
      </p:sp>
      <p:graphicFrame>
        <p:nvGraphicFramePr>
          <p:cNvPr id="4" name="Google Shape;116;p17">
            <a:extLst>
              <a:ext uri="{FF2B5EF4-FFF2-40B4-BE49-F238E27FC236}">
                <a16:creationId xmlns:a16="http://schemas.microsoft.com/office/drawing/2014/main" id="{5E34398E-7FD4-D50A-90F5-DA5EF78073FE}"/>
              </a:ext>
            </a:extLst>
          </p:cNvPr>
          <p:cNvGraphicFramePr/>
          <p:nvPr>
            <p:extLst>
              <p:ext uri="{D42A27DB-BD31-4B8C-83A1-F6EECF244321}">
                <p14:modId xmlns:p14="http://schemas.microsoft.com/office/powerpoint/2010/main" val="3721888801"/>
              </p:ext>
            </p:extLst>
          </p:nvPr>
        </p:nvGraphicFramePr>
        <p:xfrm>
          <a:off x="2184077" y="836613"/>
          <a:ext cx="4775845" cy="4202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70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BDA472-8EE6-C5EC-B444-38D5E61A4D21}"/>
              </a:ext>
            </a:extLst>
          </p:cNvPr>
          <p:cNvSpPr>
            <a:spLocks noGrp="1"/>
          </p:cNvSpPr>
          <p:nvPr>
            <p:ph type="title"/>
          </p:nvPr>
        </p:nvSpPr>
        <p:spPr/>
        <p:txBody>
          <a:bodyPr/>
          <a:lstStyle/>
          <a:p>
            <a:r>
              <a:rPr lang="en-IN" dirty="0"/>
              <a:t>Data Understanding</a:t>
            </a:r>
          </a:p>
        </p:txBody>
      </p:sp>
      <p:graphicFrame>
        <p:nvGraphicFramePr>
          <p:cNvPr id="7" name="Google Shape;123;p18">
            <a:extLst>
              <a:ext uri="{FF2B5EF4-FFF2-40B4-BE49-F238E27FC236}">
                <a16:creationId xmlns:a16="http://schemas.microsoft.com/office/drawing/2014/main" id="{0A4A4E6A-1CC6-6B45-468D-7513120ADEA7}"/>
              </a:ext>
            </a:extLst>
          </p:cNvPr>
          <p:cNvGraphicFramePr/>
          <p:nvPr>
            <p:extLst>
              <p:ext uri="{D42A27DB-BD31-4B8C-83A1-F6EECF244321}">
                <p14:modId xmlns:p14="http://schemas.microsoft.com/office/powerpoint/2010/main" val="1882881228"/>
              </p:ext>
            </p:extLst>
          </p:nvPr>
        </p:nvGraphicFramePr>
        <p:xfrm>
          <a:off x="491793" y="1294108"/>
          <a:ext cx="8033414" cy="343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79A1D6-3869-8679-1F78-954B234DF7C3}"/>
              </a:ext>
            </a:extLst>
          </p:cNvPr>
          <p:cNvSpPr>
            <a:spLocks noGrp="1"/>
          </p:cNvSpPr>
          <p:nvPr>
            <p:ph type="title"/>
          </p:nvPr>
        </p:nvSpPr>
        <p:spPr/>
        <p:txBody>
          <a:bodyPr/>
          <a:lstStyle/>
          <a:p>
            <a:r>
              <a:rPr lang="en-IN" dirty="0"/>
              <a:t>Data Preparations</a:t>
            </a:r>
          </a:p>
        </p:txBody>
      </p:sp>
      <p:graphicFrame>
        <p:nvGraphicFramePr>
          <p:cNvPr id="4" name="Google Shape;130;p19">
            <a:extLst>
              <a:ext uri="{FF2B5EF4-FFF2-40B4-BE49-F238E27FC236}">
                <a16:creationId xmlns:a16="http://schemas.microsoft.com/office/drawing/2014/main" id="{67993994-354B-9444-9354-52187AB265BA}"/>
              </a:ext>
            </a:extLst>
          </p:cNvPr>
          <p:cNvGraphicFramePr/>
          <p:nvPr>
            <p:extLst>
              <p:ext uri="{D42A27DB-BD31-4B8C-83A1-F6EECF244321}">
                <p14:modId xmlns:p14="http://schemas.microsoft.com/office/powerpoint/2010/main" val="4268359328"/>
              </p:ext>
            </p:extLst>
          </p:nvPr>
        </p:nvGraphicFramePr>
        <p:xfrm>
          <a:off x="971550" y="1340644"/>
          <a:ext cx="6219709" cy="261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41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CEA0B-C55E-3B04-E716-127B17C68AF4}"/>
              </a:ext>
            </a:extLst>
          </p:cNvPr>
          <p:cNvSpPr>
            <a:spLocks noGrp="1"/>
          </p:cNvSpPr>
          <p:nvPr>
            <p:ph type="title"/>
          </p:nvPr>
        </p:nvSpPr>
        <p:spPr/>
        <p:txBody>
          <a:bodyPr/>
          <a:lstStyle/>
          <a:p>
            <a:r>
              <a:rPr lang="en-IN" dirty="0"/>
              <a:t>Modelling</a:t>
            </a:r>
          </a:p>
        </p:txBody>
      </p:sp>
      <p:graphicFrame>
        <p:nvGraphicFramePr>
          <p:cNvPr id="4" name="Google Shape;137;p20">
            <a:extLst>
              <a:ext uri="{FF2B5EF4-FFF2-40B4-BE49-F238E27FC236}">
                <a16:creationId xmlns:a16="http://schemas.microsoft.com/office/drawing/2014/main" id="{3CF4EED5-074E-11AF-F691-57B959D4FB59}"/>
              </a:ext>
            </a:extLst>
          </p:cNvPr>
          <p:cNvGraphicFramePr/>
          <p:nvPr>
            <p:extLst>
              <p:ext uri="{D42A27DB-BD31-4B8C-83A1-F6EECF244321}">
                <p14:modId xmlns:p14="http://schemas.microsoft.com/office/powerpoint/2010/main" val="3395585431"/>
              </p:ext>
            </p:extLst>
          </p:nvPr>
        </p:nvGraphicFramePr>
        <p:xfrm>
          <a:off x="550069" y="900113"/>
          <a:ext cx="8008144" cy="3293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8526359"/>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473</Words>
  <Application>Microsoft Office PowerPoint</Application>
  <PresentationFormat>On-screen Show (16:9)</PresentationFormat>
  <Paragraphs>56</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Alfa Slab One</vt:lpstr>
      <vt:lpstr>Roboto</vt:lpstr>
      <vt:lpstr>Noto Sans Symbols</vt:lpstr>
      <vt:lpstr>-apple-system</vt:lpstr>
      <vt:lpstr>Gill Sans Ultra Bold</vt:lpstr>
      <vt:lpstr>Proxima Nova</vt:lpstr>
      <vt:lpstr>Arial</vt:lpstr>
      <vt:lpstr>Calibri</vt:lpstr>
      <vt:lpstr>Garamond</vt:lpstr>
      <vt:lpstr>Gameday</vt:lpstr>
      <vt:lpstr>PowerPoint Presentation</vt:lpstr>
      <vt:lpstr>Team 11 </vt:lpstr>
      <vt:lpstr>The Problem</vt:lpstr>
      <vt:lpstr>The Solution</vt:lpstr>
      <vt:lpstr>Business model: CRISP-DM Methodology</vt:lpstr>
      <vt:lpstr>Business Understanding</vt:lpstr>
      <vt:lpstr>Data Understanding</vt:lpstr>
      <vt:lpstr>Data Preparations</vt:lpstr>
      <vt:lpstr>Modelling</vt:lpstr>
      <vt:lpstr>Problem formulation of our project</vt:lpstr>
      <vt:lpstr>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Ponnaganti, Rajesh</cp:lastModifiedBy>
  <cp:revision>8</cp:revision>
  <dcterms:modified xsi:type="dcterms:W3CDTF">2023-03-22T12:51:52Z</dcterms:modified>
</cp:coreProperties>
</file>