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F20E-1EBA-415D-82A7-74BC440B7C40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3EA6EB2-0FCA-465B-AB65-076792E07E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82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F20E-1EBA-415D-82A7-74BC440B7C40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3EA6EB2-0FCA-465B-AB65-076792E07E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7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F20E-1EBA-415D-82A7-74BC440B7C40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3EA6EB2-0FCA-465B-AB65-076792E07E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395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F20E-1EBA-415D-82A7-74BC440B7C40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3EA6EB2-0FCA-465B-AB65-076792E07E18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445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F20E-1EBA-415D-82A7-74BC440B7C40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3EA6EB2-0FCA-465B-AB65-076792E07E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80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F20E-1EBA-415D-82A7-74BC440B7C40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6EB2-0FCA-465B-AB65-076792E07E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690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F20E-1EBA-415D-82A7-74BC440B7C40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6EB2-0FCA-465B-AB65-076792E07E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924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F20E-1EBA-415D-82A7-74BC440B7C40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6EB2-0FCA-465B-AB65-076792E07E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088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9D2F20E-1EBA-415D-82A7-74BC440B7C40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3EA6EB2-0FCA-465B-AB65-076792E07E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37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F20E-1EBA-415D-82A7-74BC440B7C40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6EB2-0FCA-465B-AB65-076792E07E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86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F20E-1EBA-415D-82A7-74BC440B7C40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3EA6EB2-0FCA-465B-AB65-076792E07E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01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F20E-1EBA-415D-82A7-74BC440B7C40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6EB2-0FCA-465B-AB65-076792E07E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28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F20E-1EBA-415D-82A7-74BC440B7C40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6EB2-0FCA-465B-AB65-076792E07E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06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F20E-1EBA-415D-82A7-74BC440B7C40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6EB2-0FCA-465B-AB65-076792E07E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14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F20E-1EBA-415D-82A7-74BC440B7C40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6EB2-0FCA-465B-AB65-076792E07E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83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F20E-1EBA-415D-82A7-74BC440B7C40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6EB2-0FCA-465B-AB65-076792E07E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68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F20E-1EBA-415D-82A7-74BC440B7C40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6EB2-0FCA-465B-AB65-076792E07E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60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2F20E-1EBA-415D-82A7-74BC440B7C40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A6EB2-0FCA-465B-AB65-076792E07E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310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F5802-0877-433B-8A04-1F8BA02F5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err="1"/>
              <a:t>Музичний</a:t>
            </a:r>
            <a:r>
              <a:rPr lang="ru-RU" b="1" dirty="0"/>
              <a:t> салон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DCD3DB-E023-4B75-91C7-0F8E41C90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712" y="4458494"/>
            <a:ext cx="9144000" cy="1655762"/>
          </a:xfrm>
        </p:spPr>
        <p:txBody>
          <a:bodyPr/>
          <a:lstStyle/>
          <a:p>
            <a:r>
              <a:rPr lang="ru-RU" dirty="0" err="1"/>
              <a:t>Виконавець</a:t>
            </a:r>
            <a:r>
              <a:rPr lang="ru-RU" dirty="0"/>
              <a:t>: Влад </a:t>
            </a:r>
            <a:r>
              <a:rPr lang="ru-RU" dirty="0" err="1"/>
              <a:t>Ольховський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28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A57DC-8544-4657-B0EB-567CFC09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</a:t>
            </a:r>
            <a:r>
              <a:rPr lang="ru-RU" dirty="0" err="1"/>
              <a:t>проблеми</a:t>
            </a:r>
            <a:r>
              <a:rPr lang="ru-RU" dirty="0"/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089E2E-B3DD-41AD-9C04-2A8BF6909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зручної</a:t>
            </a:r>
            <a:r>
              <a:rPr lang="ru-RU" dirty="0"/>
              <a:t> </a:t>
            </a:r>
            <a:r>
              <a:rPr lang="ru-RU" dirty="0" err="1"/>
              <a:t>консольної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, у </a:t>
            </a:r>
            <a:r>
              <a:rPr lang="ru-RU" dirty="0" err="1"/>
              <a:t>якій</a:t>
            </a:r>
            <a:r>
              <a:rPr lang="ru-RU" dirty="0"/>
              <a:t> </a:t>
            </a:r>
            <a:r>
              <a:rPr lang="ru-RU" dirty="0" err="1"/>
              <a:t>реалізовано</a:t>
            </a:r>
            <a:r>
              <a:rPr lang="ru-RU" dirty="0"/>
              <a:t>:</a:t>
            </a:r>
          </a:p>
          <a:p>
            <a:r>
              <a:rPr lang="ru-RU" dirty="0" err="1"/>
              <a:t>Ергономічний</a:t>
            </a:r>
            <a:r>
              <a:rPr lang="ru-RU" dirty="0"/>
              <a:t> </a:t>
            </a:r>
            <a:r>
              <a:rPr lang="ru-RU" dirty="0" err="1"/>
              <a:t>текстовий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- система меню.</a:t>
            </a:r>
          </a:p>
          <a:p>
            <a:r>
              <a:rPr lang="ru-RU" dirty="0" err="1"/>
              <a:t>Винесення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 і процедур в </a:t>
            </a:r>
            <a:r>
              <a:rPr lang="ru-RU" dirty="0" err="1"/>
              <a:t>окремі</a:t>
            </a:r>
            <a:r>
              <a:rPr lang="ru-RU" dirty="0"/>
              <a:t> </a:t>
            </a:r>
            <a:r>
              <a:rPr lang="ru-RU" dirty="0" err="1"/>
              <a:t>файли</a:t>
            </a:r>
            <a:r>
              <a:rPr lang="ru-RU" dirty="0"/>
              <a:t> (</a:t>
            </a:r>
            <a:r>
              <a:rPr lang="en-US" dirty="0"/>
              <a:t>header files).</a:t>
            </a:r>
          </a:p>
          <a:p>
            <a:r>
              <a:rPr lang="ru-RU" dirty="0" err="1"/>
              <a:t>Збереження</a:t>
            </a:r>
            <a:r>
              <a:rPr lang="ru-RU" dirty="0"/>
              <a:t> </a:t>
            </a:r>
            <a:r>
              <a:rPr lang="ru-RU" dirty="0" err="1"/>
              <a:t>результатів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подальшим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використанням</a:t>
            </a:r>
            <a:r>
              <a:rPr lang="ru-RU" dirty="0"/>
              <a:t> (</a:t>
            </a:r>
            <a:r>
              <a:rPr lang="ru-RU" dirty="0" err="1"/>
              <a:t>текстовий</a:t>
            </a:r>
            <a:r>
              <a:rPr lang="ru-RU" dirty="0"/>
              <a:t> файл)</a:t>
            </a:r>
          </a:p>
          <a:p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динамічного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r>
              <a:rPr lang="ru-RU" dirty="0"/>
              <a:t> структур.</a:t>
            </a:r>
          </a:p>
          <a:p>
            <a:r>
              <a:rPr lang="ru-RU" dirty="0" err="1"/>
              <a:t>Організація</a:t>
            </a:r>
            <a:r>
              <a:rPr lang="ru-RU" dirty="0"/>
              <a:t> </a:t>
            </a:r>
            <a:r>
              <a:rPr lang="ru-RU" dirty="0" err="1"/>
              <a:t>пошуку</a:t>
            </a:r>
            <a:r>
              <a:rPr lang="ru-RU" dirty="0"/>
              <a:t> за </a:t>
            </a:r>
            <a:r>
              <a:rPr lang="ru-RU" dirty="0" err="1"/>
              <a:t>критеріями</a:t>
            </a:r>
            <a:r>
              <a:rPr lang="ru-RU" dirty="0"/>
              <a:t>.</a:t>
            </a:r>
          </a:p>
          <a:p>
            <a:r>
              <a:rPr lang="ru-RU" dirty="0" err="1"/>
              <a:t>Організація</a:t>
            </a:r>
            <a:r>
              <a:rPr lang="ru-RU" dirty="0"/>
              <a:t> </a:t>
            </a:r>
            <a:r>
              <a:rPr lang="ru-RU" dirty="0" err="1"/>
              <a:t>сортування</a:t>
            </a:r>
            <a:r>
              <a:rPr lang="ru-RU" dirty="0"/>
              <a:t> за </a:t>
            </a:r>
            <a:r>
              <a:rPr lang="ru-RU" dirty="0" err="1"/>
              <a:t>критеріями</a:t>
            </a:r>
            <a:r>
              <a:rPr lang="ru-RU" dirty="0"/>
              <a:t>.</a:t>
            </a:r>
          </a:p>
          <a:p>
            <a:r>
              <a:rPr lang="ru-RU" dirty="0" err="1"/>
              <a:t>Додавання</a:t>
            </a:r>
            <a:r>
              <a:rPr lang="ru-RU" dirty="0"/>
              <a:t>, </a:t>
            </a:r>
            <a:r>
              <a:rPr lang="ru-RU" dirty="0" err="1"/>
              <a:t>видалення</a:t>
            </a:r>
            <a:r>
              <a:rPr lang="ru-RU" dirty="0"/>
              <a:t>, </a:t>
            </a:r>
            <a:r>
              <a:rPr lang="ru-RU" dirty="0" err="1"/>
              <a:t>редагування</a:t>
            </a:r>
            <a:r>
              <a:rPr lang="ru-RU" dirty="0"/>
              <a:t> </a:t>
            </a:r>
            <a:r>
              <a:rPr lang="ru-RU" dirty="0" err="1"/>
              <a:t>записів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588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17490C-A34B-4941-8AF5-AFCC0DD6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https://mm.tt/app/map/3319850344?t=T3gGmFRyem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89C1FB-2278-4BD0-B7EA-D3033A7B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1551E7-F20B-4CB9-ABAE-387A4074F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3396"/>
            <a:ext cx="12192000" cy="489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2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60BB0-4B9E-4CEB-9E76-FBFB2FEC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Користувачі </a:t>
            </a:r>
            <a:r>
              <a:rPr lang="uk-UA" dirty="0" err="1"/>
              <a:t>проєкту</a:t>
            </a:r>
            <a:r>
              <a:rPr lang="uk-UA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55674-D2A3-4592-AB79-39D0B3117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Покупець</a:t>
            </a:r>
          </a:p>
          <a:p>
            <a:r>
              <a:rPr lang="uk-UA" dirty="0"/>
              <a:t>Продавець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B1E832-32A6-4786-9F56-F8670DF47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3345925"/>
            <a:ext cx="7167013" cy="158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76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0D62A3-8021-4EB6-94E2-E345E8D4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0B83DC-38CB-40E2-8D35-A6B0651BE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030" y="2322523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82ECED-49D1-42FA-80E4-191080906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96" y="3180212"/>
            <a:ext cx="4324954" cy="288647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6D977C-1E74-4D5C-9774-801B33D63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845" y="3180212"/>
            <a:ext cx="4420217" cy="288647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3038EB3-6120-45F1-9A48-6809ECC6CFFF}"/>
              </a:ext>
            </a:extLst>
          </p:cNvPr>
          <p:cNvSpPr/>
          <p:nvPr/>
        </p:nvSpPr>
        <p:spPr>
          <a:xfrm>
            <a:off x="568312" y="2204364"/>
            <a:ext cx="42465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800" dirty="0"/>
              <a:t>Користувач</a:t>
            </a:r>
            <a:endParaRPr lang="ru-RU" sz="48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9DEF912-BFA1-4984-9C61-66AE238AA1A2}"/>
              </a:ext>
            </a:extLst>
          </p:cNvPr>
          <p:cNvSpPr/>
          <p:nvPr/>
        </p:nvSpPr>
        <p:spPr>
          <a:xfrm>
            <a:off x="7635412" y="2259472"/>
            <a:ext cx="29738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400" dirty="0"/>
              <a:t>Продавець</a:t>
            </a:r>
            <a:endParaRPr lang="ru-RU" sz="44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9A3A09C-47FF-4AA6-9768-A7573AB9D168}"/>
              </a:ext>
            </a:extLst>
          </p:cNvPr>
          <p:cNvSpPr/>
          <p:nvPr/>
        </p:nvSpPr>
        <p:spPr>
          <a:xfrm>
            <a:off x="368030" y="612963"/>
            <a:ext cx="961386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Функціональні</a:t>
            </a:r>
            <a:r>
              <a:rPr lang="ru-RU" sz="4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можливості</a:t>
            </a:r>
            <a:r>
              <a:rPr lang="ru-RU" sz="4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4400" dirty="0">
                <a:latin typeface="Times New Roman" panose="02020603050405020304" pitchFamily="18" charset="0"/>
                <a:ea typeface="Calibri" panose="020F0502020204030204" pitchFamily="34" charset="0"/>
              </a:rPr>
              <a:t>кожного користувача </a:t>
            </a:r>
            <a:r>
              <a:rPr lang="ru-RU" sz="4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системи</a:t>
            </a:r>
            <a:r>
              <a:rPr lang="ru-RU" sz="4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22304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82C0E-3ABC-4E33-918E-85F577F6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00F970-B2F5-4F51-97EF-C86AFDD75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реалізовано</a:t>
            </a:r>
            <a:r>
              <a:rPr lang="ru-RU" dirty="0"/>
              <a:t> </a:t>
            </a:r>
            <a:r>
              <a:rPr lang="ru-RU" dirty="0" err="1"/>
              <a:t>зручну</a:t>
            </a:r>
            <a:r>
              <a:rPr lang="ru-RU" dirty="0"/>
              <a:t> </a:t>
            </a:r>
            <a:r>
              <a:rPr lang="ru-RU" dirty="0" err="1"/>
              <a:t>консольну</a:t>
            </a:r>
            <a:r>
              <a:rPr lang="ru-RU" dirty="0"/>
              <a:t> </a:t>
            </a:r>
            <a:r>
              <a:rPr lang="ru-RU" dirty="0" err="1"/>
              <a:t>програму</a:t>
            </a:r>
            <a:r>
              <a:rPr lang="ru-RU" dirty="0"/>
              <a:t> з </a:t>
            </a:r>
            <a:r>
              <a:rPr lang="ru-RU" dirty="0" err="1"/>
              <a:t>текстовим</a:t>
            </a:r>
            <a:r>
              <a:rPr lang="ru-RU" dirty="0"/>
              <a:t> </a:t>
            </a:r>
            <a:r>
              <a:rPr lang="ru-RU" dirty="0" err="1"/>
              <a:t>інтерфейсом</a:t>
            </a:r>
            <a:r>
              <a:rPr lang="ru-RU" dirty="0"/>
              <a:t> та </a:t>
            </a:r>
            <a:r>
              <a:rPr lang="ru-RU" dirty="0" err="1"/>
              <a:t>збереженням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у </a:t>
            </a:r>
            <a:r>
              <a:rPr lang="ru-RU" dirty="0" err="1"/>
              <a:t>текстовий</a:t>
            </a:r>
            <a:r>
              <a:rPr lang="ru-RU" dirty="0"/>
              <a:t> файл. </a:t>
            </a:r>
          </a:p>
          <a:p>
            <a:pPr marL="0" indent="0">
              <a:buNone/>
            </a:pPr>
            <a:r>
              <a:rPr lang="ru-RU" dirty="0" err="1"/>
              <a:t>Подальші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r>
              <a:rPr lang="ru-RU" dirty="0"/>
              <a:t> проекту:</a:t>
            </a:r>
          </a:p>
          <a:p>
            <a:r>
              <a:rPr lang="ru-RU" dirty="0" err="1"/>
              <a:t>Додавання</a:t>
            </a:r>
            <a:r>
              <a:rPr lang="ru-RU" dirty="0"/>
              <a:t> </a:t>
            </a:r>
            <a:r>
              <a:rPr lang="ru-RU" dirty="0" err="1"/>
              <a:t>особистого</a:t>
            </a:r>
            <a:r>
              <a:rPr lang="ru-RU" dirty="0"/>
              <a:t> </a:t>
            </a:r>
            <a:r>
              <a:rPr lang="ru-RU" dirty="0" err="1"/>
              <a:t>кабінету</a:t>
            </a:r>
            <a:r>
              <a:rPr lang="ru-RU" dirty="0"/>
              <a:t> для кожного </a:t>
            </a:r>
            <a:r>
              <a:rPr lang="ru-RU" dirty="0" err="1"/>
              <a:t>користувача</a:t>
            </a:r>
            <a:r>
              <a:rPr lang="ru-RU" dirty="0"/>
              <a:t>.</a:t>
            </a:r>
          </a:p>
          <a:p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зручної</a:t>
            </a:r>
            <a:r>
              <a:rPr lang="ru-RU" dirty="0"/>
              <a:t> </a:t>
            </a:r>
            <a:r>
              <a:rPr lang="ru-RU" dirty="0" err="1"/>
              <a:t>нумерації</a:t>
            </a:r>
            <a:r>
              <a:rPr lang="ru-RU" dirty="0"/>
              <a:t>.</a:t>
            </a:r>
          </a:p>
          <a:p>
            <a:r>
              <a:rPr lang="ru-RU" dirty="0" err="1"/>
              <a:t>Додавання</a:t>
            </a:r>
            <a:r>
              <a:rPr lang="ru-RU" dirty="0"/>
              <a:t> </a:t>
            </a:r>
            <a:r>
              <a:rPr lang="ru-RU" dirty="0" err="1"/>
              <a:t>нових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 для </a:t>
            </a:r>
            <a:r>
              <a:rPr lang="ru-RU" dirty="0" err="1"/>
              <a:t>більшої</a:t>
            </a:r>
            <a:r>
              <a:rPr lang="ru-RU" dirty="0"/>
              <a:t> </a:t>
            </a:r>
            <a:r>
              <a:rPr lang="ru-RU" dirty="0" err="1"/>
              <a:t>зручності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1830289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25</TotalTime>
  <Words>137</Words>
  <Application>Microsoft Office PowerPoint</Application>
  <PresentationFormat>Широкоэкранный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Trebuchet MS</vt:lpstr>
      <vt:lpstr>Берлин</vt:lpstr>
      <vt:lpstr>Музичний салон</vt:lpstr>
      <vt:lpstr>Постановка проблеми:</vt:lpstr>
      <vt:lpstr>https://mm.tt/app/map/3319850344?t=T3gGmFRyem</vt:lpstr>
      <vt:lpstr>Користувачі проєкту </vt:lpstr>
      <vt:lpstr> </vt:lpstr>
      <vt:lpstr>Висновки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Музичний салон</dc:title>
  <dc:creator>Teamga Softer</dc:creator>
  <cp:lastModifiedBy>Teamga Softer</cp:lastModifiedBy>
  <cp:revision>16</cp:revision>
  <dcterms:created xsi:type="dcterms:W3CDTF">2024-06-11T19:25:38Z</dcterms:created>
  <dcterms:modified xsi:type="dcterms:W3CDTF">2024-06-11T20:32:38Z</dcterms:modified>
</cp:coreProperties>
</file>