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4871" r:id="rId2"/>
    <p:sldId id="4905" r:id="rId3"/>
    <p:sldId id="4904" r:id="rId4"/>
    <p:sldId id="4863" r:id="rId5"/>
    <p:sldId id="4888" r:id="rId6"/>
    <p:sldId id="262" r:id="rId7"/>
    <p:sldId id="4915" r:id="rId8"/>
    <p:sldId id="4908" r:id="rId9"/>
    <p:sldId id="4887" r:id="rId10"/>
    <p:sldId id="4906" r:id="rId11"/>
    <p:sldId id="4907" r:id="rId12"/>
    <p:sldId id="4912" r:id="rId13"/>
  </p:sldIdLst>
  <p:sldSz cx="12192000" cy="6858000"/>
  <p:notesSz cx="6858000" cy="9144000"/>
  <p:embeddedFontLst>
    <p:embeddedFont>
      <p:font typeface="나눔고딕" panose="020D0604000000000000" pitchFamily="50" charset="-127"/>
      <p:regular r:id="rId15"/>
      <p:bold r:id="rId16"/>
    </p:embeddedFont>
    <p:embeddedFont>
      <p:font typeface="나눔고딕 ExtraBold" panose="020D09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Wingdings 2" panose="05020102010507070707" pitchFamily="18" charset="2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3137"/>
    <a:srgbClr val="D5D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1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2FCFC-60C5-4EAF-9261-7A7315584B8C}" type="doc">
      <dgm:prSet loTypeId="urn:microsoft.com/office/officeart/2005/8/layout/target2" loCatId="relationship" qsTypeId="urn:microsoft.com/office/officeart/2005/8/quickstyle/3d4" qsCatId="3D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C740EE74-3D03-41A3-AE8C-75CC73802C90}">
      <dgm:prSet phldrT="[텍스트]" custT="1"/>
      <dgm:spPr/>
      <dgm:t>
        <a:bodyPr/>
        <a:lstStyle/>
        <a:p>
          <a:pPr algn="ctr" latinLnBrk="1"/>
          <a:r>
            <a:rPr lang="en-US" altLang="ko-KR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OS - Linux CentOS 8.5.2111</a:t>
          </a:r>
          <a:endParaRPr lang="ko-KR" altLang="en-US" sz="4000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775033C7-C74A-47A4-A56E-459F542A2F48}" type="parTrans" cxnId="{D52F682F-A3A0-4518-AE98-47224BDB4557}">
      <dgm:prSet/>
      <dgm:spPr/>
      <dgm:t>
        <a:bodyPr/>
        <a:lstStyle/>
        <a:p>
          <a:pPr latinLnBrk="1"/>
          <a:endParaRPr lang="ko-KR" altLang="en-US"/>
        </a:p>
      </dgm:t>
    </dgm:pt>
    <dgm:pt modelId="{5505F983-9FF3-49EE-8404-F757335D7596}" type="sibTrans" cxnId="{D52F682F-A3A0-4518-AE98-47224BDB4557}">
      <dgm:prSet/>
      <dgm:spPr/>
      <dgm:t>
        <a:bodyPr/>
        <a:lstStyle/>
        <a:p>
          <a:pPr latinLnBrk="1"/>
          <a:endParaRPr lang="ko-KR" altLang="en-US"/>
        </a:p>
      </dgm:t>
    </dgm:pt>
    <dgm:pt modelId="{20D85083-AE2A-4A55-AADB-7E92E36D7F33}">
      <dgm:prSet phldrT="[텍스트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gm:spPr>
      <dgm:t>
        <a:bodyPr/>
        <a:lstStyle/>
        <a:p>
          <a:pPr latinLnBrk="1"/>
          <a:r>
            <a:rPr lang="en-US" altLang="ko-KR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DB – </a:t>
          </a:r>
          <a:br>
            <a:rPr lang="en-US" altLang="ko-KR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</a:br>
          <a:r>
            <a:rPr lang="en-US" altLang="ko-KR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Oracle 19C</a:t>
          </a:r>
          <a:endParaRPr lang="ko-KR" altLang="en-US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378C2E43-DD76-4CC3-BEB5-DC0B73094C9E}" type="parTrans" cxnId="{D141872E-603B-48A8-AB7E-F67CE3883B50}">
      <dgm:prSet/>
      <dgm:spPr/>
      <dgm:t>
        <a:bodyPr/>
        <a:lstStyle/>
        <a:p>
          <a:pPr latinLnBrk="1"/>
          <a:endParaRPr lang="ko-KR" altLang="en-US"/>
        </a:p>
      </dgm:t>
    </dgm:pt>
    <dgm:pt modelId="{E1EDDAC1-9551-4091-856B-0341E3556B06}" type="sibTrans" cxnId="{D141872E-603B-48A8-AB7E-F67CE3883B50}">
      <dgm:prSet/>
      <dgm:spPr/>
      <dgm:t>
        <a:bodyPr/>
        <a:lstStyle/>
        <a:p>
          <a:pPr latinLnBrk="1"/>
          <a:endParaRPr lang="ko-KR" altLang="en-US"/>
        </a:p>
      </dgm:t>
    </dgm:pt>
    <dgm:pt modelId="{2A98CB83-EAB4-45EC-AAD9-C796731FAAEE}">
      <dgm:prSet phldrT="[텍스트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gm:spPr>
      <dgm:t>
        <a:bodyPr/>
        <a:lstStyle/>
        <a:p>
          <a:pPr latinLnBrk="1"/>
          <a:r>
            <a:rPr lang="en-US" altLang="ko-KR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Java - </a:t>
          </a:r>
          <a:r>
            <a:rPr lang="en-US" altLang="ko-KR" dirty="0" err="1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openJDK</a:t>
          </a:r>
          <a:r>
            <a:rPr lang="en-US" altLang="ko-KR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1.8.0_312 </a:t>
          </a:r>
          <a:endParaRPr lang="ko-KR" altLang="en-US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FD343A92-0792-474F-9D54-41DD162591C3}" type="parTrans" cxnId="{19910357-F879-4EDC-9C4A-F204AA2B5C70}">
      <dgm:prSet/>
      <dgm:spPr/>
      <dgm:t>
        <a:bodyPr/>
        <a:lstStyle/>
        <a:p>
          <a:pPr latinLnBrk="1"/>
          <a:endParaRPr lang="ko-KR" altLang="en-US"/>
        </a:p>
      </dgm:t>
    </dgm:pt>
    <dgm:pt modelId="{A6CA91B0-3682-4A92-B423-EF1828112EBF}" type="sibTrans" cxnId="{19910357-F879-4EDC-9C4A-F204AA2B5C70}">
      <dgm:prSet/>
      <dgm:spPr/>
      <dgm:t>
        <a:bodyPr/>
        <a:lstStyle/>
        <a:p>
          <a:pPr latinLnBrk="1"/>
          <a:endParaRPr lang="ko-KR" altLang="en-US"/>
        </a:p>
      </dgm:t>
    </dgm:pt>
    <dgm:pt modelId="{03FB15B3-C948-47CF-8E79-8115F52E0634}">
      <dgm:prSet phldrT="[텍스트]" custT="1"/>
      <dgm:spPr/>
      <dgm:t>
        <a:bodyPr/>
        <a:lstStyle/>
        <a:p>
          <a:pPr algn="ctr" latinLnBrk="1"/>
          <a:r>
            <a:rPr lang="en-US" altLang="ko-KR" sz="28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WAS – JEUS 8 Fix 1</a:t>
          </a:r>
          <a:endParaRPr lang="ko-KR" altLang="en-US" sz="2800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045AA29A-7895-4F79-8BDD-F1607E6B76B2}" type="parTrans" cxnId="{C4F4CDD7-759D-4331-A6CE-6DF44EC093FC}">
      <dgm:prSet/>
      <dgm:spPr/>
      <dgm:t>
        <a:bodyPr/>
        <a:lstStyle/>
        <a:p>
          <a:pPr latinLnBrk="1"/>
          <a:endParaRPr lang="ko-KR" altLang="en-US"/>
        </a:p>
      </dgm:t>
    </dgm:pt>
    <dgm:pt modelId="{DE5AD4D4-CD3B-4F14-ACFE-5BAFF6BDEC4A}" type="sibTrans" cxnId="{C4F4CDD7-759D-4331-A6CE-6DF44EC093FC}">
      <dgm:prSet/>
      <dgm:spPr/>
      <dgm:t>
        <a:bodyPr/>
        <a:lstStyle/>
        <a:p>
          <a:pPr latinLnBrk="1"/>
          <a:endParaRPr lang="ko-KR" altLang="en-US"/>
        </a:p>
      </dgm:t>
    </dgm:pt>
    <dgm:pt modelId="{25D5ADB0-C111-4E3C-9FB3-745AE5C43449}">
      <dgm:prSet phldrT="[텍스트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gm:spPr>
      <dgm:t>
        <a:bodyPr/>
        <a:lstStyle/>
        <a:p>
          <a:pPr latinLnBrk="1"/>
          <a:r>
            <a:rPr lang="en-US" altLang="ko-KR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iGate12</a:t>
          </a:r>
          <a:endParaRPr lang="ko-KR" altLang="en-US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CAA60D25-50F1-444E-8BBF-866C3ED2557A}" type="parTrans" cxnId="{4ACA8034-12D1-4BA2-8432-23E4D93BD9E8}">
      <dgm:prSet/>
      <dgm:spPr/>
      <dgm:t>
        <a:bodyPr/>
        <a:lstStyle/>
        <a:p>
          <a:pPr latinLnBrk="1"/>
          <a:endParaRPr lang="ko-KR" altLang="en-US"/>
        </a:p>
      </dgm:t>
    </dgm:pt>
    <dgm:pt modelId="{139D7DBF-A7B9-47D7-AE96-20C8BBE531C1}" type="sibTrans" cxnId="{4ACA8034-12D1-4BA2-8432-23E4D93BD9E8}">
      <dgm:prSet/>
      <dgm:spPr/>
      <dgm:t>
        <a:bodyPr/>
        <a:lstStyle/>
        <a:p>
          <a:pPr latinLnBrk="1"/>
          <a:endParaRPr lang="ko-KR" altLang="en-US"/>
        </a:p>
      </dgm:t>
    </dgm:pt>
    <dgm:pt modelId="{2E58E3C5-BFE1-4154-98B3-CB15BAC329AE}">
      <dgm:prSet phldrT="[텍스트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gm:spPr>
      <dgm:t>
        <a:bodyPr/>
        <a:lstStyle/>
        <a:p>
          <a:pPr latinLnBrk="1"/>
          <a:r>
            <a:rPr lang="en-US" altLang="ko-KR" dirty="0" err="1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iManager</a:t>
          </a:r>
          <a:endParaRPr lang="ko-KR" altLang="en-US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720197CD-5B1C-482B-8EF5-9DCA1382FB1E}" type="parTrans" cxnId="{AEF28D42-5E90-4685-88DF-5C638D8DA3DE}">
      <dgm:prSet/>
      <dgm:spPr/>
      <dgm:t>
        <a:bodyPr/>
        <a:lstStyle/>
        <a:p>
          <a:pPr latinLnBrk="1"/>
          <a:endParaRPr lang="ko-KR" altLang="en-US"/>
        </a:p>
      </dgm:t>
    </dgm:pt>
    <dgm:pt modelId="{D82A4776-691D-4D76-AC81-95EC240FB6DD}" type="sibTrans" cxnId="{AEF28D42-5E90-4685-88DF-5C638D8DA3DE}">
      <dgm:prSet/>
      <dgm:spPr/>
      <dgm:t>
        <a:bodyPr/>
        <a:lstStyle/>
        <a:p>
          <a:pPr latinLnBrk="1"/>
          <a:endParaRPr lang="ko-KR" altLang="en-US"/>
        </a:p>
      </dgm:t>
    </dgm:pt>
    <dgm:pt modelId="{52A9C0A4-EECC-49BC-8757-6D71DC5B6FFF}">
      <dgm:prSet phldrT="[텍스트]" custT="1"/>
      <dgm:spPr/>
      <dgm:t>
        <a:bodyPr/>
        <a:lstStyle/>
        <a:p>
          <a:pPr algn="ctr" latinLnBrk="1"/>
          <a:r>
            <a:rPr lang="en-US" altLang="ko-KR" sz="2800" dirty="0" err="1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iGate</a:t>
          </a:r>
          <a:r>
            <a:rPr lang="en-US" altLang="ko-KR" sz="28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4.4.5.9</a:t>
          </a:r>
        </a:p>
        <a:p>
          <a:pPr algn="ctr" latinLnBrk="1"/>
          <a:endParaRPr lang="ko-KR" altLang="en-US" sz="2800" b="1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DC4007AC-DF59-4130-AA9D-9BC4D9F73020}" type="parTrans" cxnId="{B2160176-2E15-4928-8D15-B48236E93A6E}">
      <dgm:prSet/>
      <dgm:spPr/>
      <dgm:t>
        <a:bodyPr/>
        <a:lstStyle/>
        <a:p>
          <a:pPr latinLnBrk="1"/>
          <a:endParaRPr lang="ko-KR" altLang="en-US"/>
        </a:p>
      </dgm:t>
    </dgm:pt>
    <dgm:pt modelId="{E1C748C6-346D-4615-86C9-89DBE5E5FD6B}" type="sibTrans" cxnId="{B2160176-2E15-4928-8D15-B48236E93A6E}">
      <dgm:prSet/>
      <dgm:spPr/>
      <dgm:t>
        <a:bodyPr/>
        <a:lstStyle/>
        <a:p>
          <a:pPr latinLnBrk="1"/>
          <a:endParaRPr lang="ko-KR" altLang="en-US"/>
        </a:p>
      </dgm:t>
    </dgm:pt>
    <dgm:pt modelId="{5C0D31DB-55D2-4863-AB8E-4AC1B7736A56}">
      <dgm:prSet phldrT="[텍스트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gm:spPr>
      <dgm:t>
        <a:bodyPr/>
        <a:lstStyle/>
        <a:p>
          <a:pPr latinLnBrk="1"/>
          <a:r>
            <a:rPr lang="en-US" altLang="ko-KR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iGate11</a:t>
          </a:r>
          <a:endParaRPr lang="ko-KR" altLang="en-US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B3DE7224-3059-49D8-98F3-A480F78720A5}" type="sibTrans" cxnId="{A5C0159A-7525-46EB-A8CF-3C30FE121CC4}">
      <dgm:prSet/>
      <dgm:spPr/>
      <dgm:t>
        <a:bodyPr/>
        <a:lstStyle/>
        <a:p>
          <a:pPr latinLnBrk="1"/>
          <a:endParaRPr lang="ko-KR" altLang="en-US"/>
        </a:p>
      </dgm:t>
    </dgm:pt>
    <dgm:pt modelId="{7487F6A3-A1BB-4BD7-81D4-E4099C4D6866}" type="parTrans" cxnId="{A5C0159A-7525-46EB-A8CF-3C30FE121CC4}">
      <dgm:prSet/>
      <dgm:spPr/>
      <dgm:t>
        <a:bodyPr/>
        <a:lstStyle/>
        <a:p>
          <a:pPr latinLnBrk="1"/>
          <a:endParaRPr lang="ko-KR" altLang="en-US"/>
        </a:p>
      </dgm:t>
    </dgm:pt>
    <dgm:pt modelId="{5F711E5B-B26A-470D-8C54-78D36976250D}">
      <dgm:prSet phldrT="[텍스트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gm:spPr>
      <dgm:t>
        <a:bodyPr/>
        <a:lstStyle/>
        <a:p>
          <a:pPr latinLnBrk="1"/>
          <a:r>
            <a:rPr lang="en-US" altLang="ko-KR" dirty="0" err="1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AdminServer</a:t>
          </a:r>
          <a:endParaRPr lang="ko-KR" altLang="en-US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97A0F8D1-7462-4E3C-AD6B-68F9D9198329}" type="parTrans" cxnId="{1F23D806-CD2D-4A7A-A4E6-B85B6C0703E8}">
      <dgm:prSet/>
      <dgm:spPr/>
      <dgm:t>
        <a:bodyPr/>
        <a:lstStyle/>
        <a:p>
          <a:pPr latinLnBrk="1"/>
          <a:endParaRPr lang="ko-KR" altLang="en-US"/>
        </a:p>
      </dgm:t>
    </dgm:pt>
    <dgm:pt modelId="{0E08864E-7EEF-458B-B4E3-8913ADC56DC9}" type="sibTrans" cxnId="{1F23D806-CD2D-4A7A-A4E6-B85B6C0703E8}">
      <dgm:prSet/>
      <dgm:spPr/>
      <dgm:t>
        <a:bodyPr/>
        <a:lstStyle/>
        <a:p>
          <a:pPr latinLnBrk="1"/>
          <a:endParaRPr lang="ko-KR" altLang="en-US"/>
        </a:p>
      </dgm:t>
    </dgm:pt>
    <dgm:pt modelId="{E2725866-A5A9-494B-9493-60F41D814E46}">
      <dgm:prSet phldrT="[텍스트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gm:spPr>
      <dgm:t>
        <a:bodyPr/>
        <a:lstStyle/>
        <a:p>
          <a:pPr latinLnBrk="1"/>
          <a:r>
            <a:rPr lang="en-US" altLang="ko-KR" dirty="0" err="1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NodeManager</a:t>
          </a:r>
          <a:endParaRPr lang="ko-KR" altLang="en-US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53259146-0DBC-4A92-AAEF-BF5B9D822CC5}" type="parTrans" cxnId="{75E922B8-47A6-4303-B0C9-C7D9E385D982}">
      <dgm:prSet/>
      <dgm:spPr/>
      <dgm:t>
        <a:bodyPr/>
        <a:lstStyle/>
        <a:p>
          <a:pPr latinLnBrk="1"/>
          <a:endParaRPr lang="ko-KR" altLang="en-US"/>
        </a:p>
      </dgm:t>
    </dgm:pt>
    <dgm:pt modelId="{EA64E56A-2A9C-485F-BE73-B2A7D3B43365}" type="sibTrans" cxnId="{75E922B8-47A6-4303-B0C9-C7D9E385D982}">
      <dgm:prSet/>
      <dgm:spPr/>
      <dgm:t>
        <a:bodyPr/>
        <a:lstStyle/>
        <a:p>
          <a:pPr latinLnBrk="1"/>
          <a:endParaRPr lang="ko-KR" altLang="en-US"/>
        </a:p>
      </dgm:t>
    </dgm:pt>
    <dgm:pt modelId="{0BD2EA1F-7CC1-412A-A6AC-497A578AFC3E}" type="pres">
      <dgm:prSet presAssocID="{2342FCFC-60C5-4EAF-9261-7A7315584B8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37F758F0-E350-447A-A293-9A33203534A0}" type="pres">
      <dgm:prSet presAssocID="{2342FCFC-60C5-4EAF-9261-7A7315584B8C}" presName="outerBox" presStyleCnt="0"/>
      <dgm:spPr/>
    </dgm:pt>
    <dgm:pt modelId="{91B10170-AA93-461E-A5F3-759EE9DD45DB}" type="pres">
      <dgm:prSet presAssocID="{2342FCFC-60C5-4EAF-9261-7A7315584B8C}" presName="outerBoxParent" presStyleLbl="node1" presStyleIdx="0" presStyleCnt="3" custLinFactNeighborX="5580" custLinFactNeighborY="-834"/>
      <dgm:spPr/>
    </dgm:pt>
    <dgm:pt modelId="{0AF07FE2-4221-4D8B-8C3F-8DFCF13570FC}" type="pres">
      <dgm:prSet presAssocID="{2342FCFC-60C5-4EAF-9261-7A7315584B8C}" presName="outerBoxChildren" presStyleCnt="0"/>
      <dgm:spPr/>
    </dgm:pt>
    <dgm:pt modelId="{75EE2B77-3BB7-4B4D-89A9-94C83D57A66F}" type="pres">
      <dgm:prSet presAssocID="{20D85083-AE2A-4A55-AADB-7E92E36D7F33}" presName="oChild" presStyleLbl="fgAcc1" presStyleIdx="0" presStyleCnt="7" custLinFactNeighborX="7673">
        <dgm:presLayoutVars>
          <dgm:bulletEnabled val="1"/>
        </dgm:presLayoutVars>
      </dgm:prSet>
      <dgm:spPr/>
    </dgm:pt>
    <dgm:pt modelId="{6B8FDB3A-5538-4BAB-B3D0-48C1A717298A}" type="pres">
      <dgm:prSet presAssocID="{E1EDDAC1-9551-4091-856B-0341E3556B06}" presName="outerSibTrans" presStyleCnt="0"/>
      <dgm:spPr/>
    </dgm:pt>
    <dgm:pt modelId="{46803B0E-30D8-49DB-87FD-FE1834658035}" type="pres">
      <dgm:prSet presAssocID="{2A98CB83-EAB4-45EC-AAD9-C796731FAAEE}" presName="oChild" presStyleLbl="fgAcc1" presStyleIdx="1" presStyleCnt="7" custLinFactNeighborX="7673">
        <dgm:presLayoutVars>
          <dgm:bulletEnabled val="1"/>
        </dgm:presLayoutVars>
      </dgm:prSet>
      <dgm:spPr/>
    </dgm:pt>
    <dgm:pt modelId="{171B2A62-625A-42CB-B7F7-B786D8970A02}" type="pres">
      <dgm:prSet presAssocID="{2342FCFC-60C5-4EAF-9261-7A7315584B8C}" presName="middleBox" presStyleCnt="0"/>
      <dgm:spPr/>
    </dgm:pt>
    <dgm:pt modelId="{63485DEC-E57E-41EC-B862-263379B72276}" type="pres">
      <dgm:prSet presAssocID="{2342FCFC-60C5-4EAF-9261-7A7315584B8C}" presName="middleBoxParent" presStyleLbl="node1" presStyleIdx="1" presStyleCnt="3" custScaleY="104514"/>
      <dgm:spPr/>
    </dgm:pt>
    <dgm:pt modelId="{75132A1D-240A-4EB0-8F3E-6707D85B4BBE}" type="pres">
      <dgm:prSet presAssocID="{2342FCFC-60C5-4EAF-9261-7A7315584B8C}" presName="middleBoxChildren" presStyleCnt="0"/>
      <dgm:spPr/>
    </dgm:pt>
    <dgm:pt modelId="{BC99F9AC-5D8D-40A4-8033-DBCA454F9547}" type="pres">
      <dgm:prSet presAssocID="{5F711E5B-B26A-470D-8C54-78D36976250D}" presName="mChild" presStyleLbl="fgAcc1" presStyleIdx="2" presStyleCnt="7" custScaleY="18908" custLinFactX="18237" custLinFactY="-20426" custLinFactNeighborX="100000" custLinFactNeighborY="-100000">
        <dgm:presLayoutVars>
          <dgm:bulletEnabled val="1"/>
        </dgm:presLayoutVars>
      </dgm:prSet>
      <dgm:spPr/>
    </dgm:pt>
    <dgm:pt modelId="{92E2D7D8-E9E6-48F0-80BB-FF5A969458BF}" type="pres">
      <dgm:prSet presAssocID="{0E08864E-7EEF-458B-B4E3-8913ADC56DC9}" presName="middleSibTrans" presStyleCnt="0"/>
      <dgm:spPr/>
    </dgm:pt>
    <dgm:pt modelId="{9CB043C7-E5A0-4ACB-855C-FC4C08C12545}" type="pres">
      <dgm:prSet presAssocID="{E2725866-A5A9-494B-9493-60F41D814E46}" presName="mChild" presStyleLbl="fgAcc1" presStyleIdx="3" presStyleCnt="7" custScaleY="18908" custLinFactX="100000" custLinFactY="-46115" custLinFactNeighborX="142500" custLinFactNeighborY="-100000">
        <dgm:presLayoutVars>
          <dgm:bulletEnabled val="1"/>
        </dgm:presLayoutVars>
      </dgm:prSet>
      <dgm:spPr/>
    </dgm:pt>
    <dgm:pt modelId="{9610DA03-A714-4578-9B75-C9C27AF8392C}" type="pres">
      <dgm:prSet presAssocID="{2342FCFC-60C5-4EAF-9261-7A7315584B8C}" presName="centerBox" presStyleCnt="0"/>
      <dgm:spPr/>
    </dgm:pt>
    <dgm:pt modelId="{E6F337CD-E445-4432-BF98-01BDCCDBB34E}" type="pres">
      <dgm:prSet presAssocID="{2342FCFC-60C5-4EAF-9261-7A7315584B8C}" presName="centerBoxParent" presStyleLbl="node1" presStyleIdx="2" presStyleCnt="3" custScaleX="108557" custScaleY="106783" custLinFactNeighborX="-16231" custLinFactNeighborY="1"/>
      <dgm:spPr/>
    </dgm:pt>
    <dgm:pt modelId="{3D34DA3B-6AC6-4C5A-B289-BEED06F727C1}" type="pres">
      <dgm:prSet presAssocID="{2342FCFC-60C5-4EAF-9261-7A7315584B8C}" presName="centerBoxChildren" presStyleCnt="0"/>
      <dgm:spPr/>
    </dgm:pt>
    <dgm:pt modelId="{4FAD81F0-F14E-45F4-8356-F1DFE90D35A0}" type="pres">
      <dgm:prSet presAssocID="{5C0D31DB-55D2-4863-AB8E-4AC1B7736A56}" presName="cChild" presStyleLbl="fgAcc1" presStyleIdx="4" presStyleCnt="7" custScaleX="108557" custScaleY="106783" custLinFactX="-52079" custLinFactNeighborX="-100000" custLinFactNeighborY="-19114">
        <dgm:presLayoutVars>
          <dgm:bulletEnabled val="1"/>
        </dgm:presLayoutVars>
      </dgm:prSet>
      <dgm:spPr/>
    </dgm:pt>
    <dgm:pt modelId="{A1D1AFE5-1FE2-44BA-8A32-E92156A376D6}" type="pres">
      <dgm:prSet presAssocID="{B3DE7224-3059-49D8-98F3-A480F78720A5}" presName="centerSibTrans" presStyleCnt="0"/>
      <dgm:spPr/>
    </dgm:pt>
    <dgm:pt modelId="{2B091E72-5173-46BC-B143-09D6C0086B98}" type="pres">
      <dgm:prSet presAssocID="{25D5ADB0-C111-4E3C-9FB3-745AE5C43449}" presName="cChild" presStyleLbl="fgAcc1" presStyleIdx="5" presStyleCnt="7" custScaleX="108557" custScaleY="106783" custLinFactX="-52079" custLinFactNeighborX="-100000" custLinFactNeighborY="-19114">
        <dgm:presLayoutVars>
          <dgm:bulletEnabled val="1"/>
        </dgm:presLayoutVars>
      </dgm:prSet>
      <dgm:spPr/>
    </dgm:pt>
    <dgm:pt modelId="{617C7C14-7A94-4ACD-B550-3ED967F7AC66}" type="pres">
      <dgm:prSet presAssocID="{139D7DBF-A7B9-47D7-AE96-20C8BBE531C1}" presName="centerSibTrans" presStyleCnt="0"/>
      <dgm:spPr/>
    </dgm:pt>
    <dgm:pt modelId="{3C03281A-13C4-421C-B362-E845E5FFC998}" type="pres">
      <dgm:prSet presAssocID="{2E58E3C5-BFE1-4154-98B3-CB15BAC329AE}" presName="cChild" presStyleLbl="fgAcc1" presStyleIdx="6" presStyleCnt="7" custScaleX="108557" custScaleY="106783" custLinFactX="-52079" custLinFactNeighborX="-100000" custLinFactNeighborY="-19114">
        <dgm:presLayoutVars>
          <dgm:bulletEnabled val="1"/>
        </dgm:presLayoutVars>
      </dgm:prSet>
      <dgm:spPr/>
    </dgm:pt>
  </dgm:ptLst>
  <dgm:cxnLst>
    <dgm:cxn modelId="{1F23D806-CD2D-4A7A-A4E6-B85B6C0703E8}" srcId="{03FB15B3-C948-47CF-8E79-8115F52E0634}" destId="{5F711E5B-B26A-470D-8C54-78D36976250D}" srcOrd="0" destOrd="0" parTransId="{97A0F8D1-7462-4E3C-AD6B-68F9D9198329}" sibTransId="{0E08864E-7EEF-458B-B4E3-8913ADC56DC9}"/>
    <dgm:cxn modelId="{68F9130E-8C1B-4B82-A088-7390DE8E3242}" type="presOf" srcId="{25D5ADB0-C111-4E3C-9FB3-745AE5C43449}" destId="{2B091E72-5173-46BC-B143-09D6C0086B98}" srcOrd="0" destOrd="0" presId="urn:microsoft.com/office/officeart/2005/8/layout/target2"/>
    <dgm:cxn modelId="{459CFF23-DAD4-4AA5-A091-7C31FF6FA5FE}" type="presOf" srcId="{C740EE74-3D03-41A3-AE8C-75CC73802C90}" destId="{91B10170-AA93-461E-A5F3-759EE9DD45DB}" srcOrd="0" destOrd="0" presId="urn:microsoft.com/office/officeart/2005/8/layout/target2"/>
    <dgm:cxn modelId="{D141872E-603B-48A8-AB7E-F67CE3883B50}" srcId="{C740EE74-3D03-41A3-AE8C-75CC73802C90}" destId="{20D85083-AE2A-4A55-AADB-7E92E36D7F33}" srcOrd="0" destOrd="0" parTransId="{378C2E43-DD76-4CC3-BEB5-DC0B73094C9E}" sibTransId="{E1EDDAC1-9551-4091-856B-0341E3556B06}"/>
    <dgm:cxn modelId="{D52F682F-A3A0-4518-AE98-47224BDB4557}" srcId="{2342FCFC-60C5-4EAF-9261-7A7315584B8C}" destId="{C740EE74-3D03-41A3-AE8C-75CC73802C90}" srcOrd="0" destOrd="0" parTransId="{775033C7-C74A-47A4-A56E-459F542A2F48}" sibTransId="{5505F983-9FF3-49EE-8404-F757335D7596}"/>
    <dgm:cxn modelId="{48D02D32-2BDA-4726-A457-8DDD4AE329CB}" type="presOf" srcId="{03FB15B3-C948-47CF-8E79-8115F52E0634}" destId="{63485DEC-E57E-41EC-B862-263379B72276}" srcOrd="0" destOrd="0" presId="urn:microsoft.com/office/officeart/2005/8/layout/target2"/>
    <dgm:cxn modelId="{4ACA8034-12D1-4BA2-8432-23E4D93BD9E8}" srcId="{52A9C0A4-EECC-49BC-8757-6D71DC5B6FFF}" destId="{25D5ADB0-C111-4E3C-9FB3-745AE5C43449}" srcOrd="1" destOrd="0" parTransId="{CAA60D25-50F1-444E-8BBF-866C3ED2557A}" sibTransId="{139D7DBF-A7B9-47D7-AE96-20C8BBE531C1}"/>
    <dgm:cxn modelId="{AEF28D42-5E90-4685-88DF-5C638D8DA3DE}" srcId="{52A9C0A4-EECC-49BC-8757-6D71DC5B6FFF}" destId="{2E58E3C5-BFE1-4154-98B3-CB15BAC329AE}" srcOrd="2" destOrd="0" parTransId="{720197CD-5B1C-482B-8EF5-9DCA1382FB1E}" sibTransId="{D82A4776-691D-4D76-AC81-95EC240FB6DD}"/>
    <dgm:cxn modelId="{B2160176-2E15-4928-8D15-B48236E93A6E}" srcId="{2342FCFC-60C5-4EAF-9261-7A7315584B8C}" destId="{52A9C0A4-EECC-49BC-8757-6D71DC5B6FFF}" srcOrd="2" destOrd="0" parTransId="{DC4007AC-DF59-4130-AA9D-9BC4D9F73020}" sibTransId="{E1C748C6-346D-4615-86C9-89DBE5E5FD6B}"/>
    <dgm:cxn modelId="{19910357-F879-4EDC-9C4A-F204AA2B5C70}" srcId="{C740EE74-3D03-41A3-AE8C-75CC73802C90}" destId="{2A98CB83-EAB4-45EC-AAD9-C796731FAAEE}" srcOrd="1" destOrd="0" parTransId="{FD343A92-0792-474F-9D54-41DD162591C3}" sibTransId="{A6CA91B0-3682-4A92-B423-EF1828112EBF}"/>
    <dgm:cxn modelId="{37D06D7A-FAC3-4765-AEDE-26147B8704E9}" type="presOf" srcId="{5C0D31DB-55D2-4863-AB8E-4AC1B7736A56}" destId="{4FAD81F0-F14E-45F4-8356-F1DFE90D35A0}" srcOrd="0" destOrd="0" presId="urn:microsoft.com/office/officeart/2005/8/layout/target2"/>
    <dgm:cxn modelId="{5101D97A-9037-4261-88EE-4FCD2F42CE8F}" type="presOf" srcId="{2342FCFC-60C5-4EAF-9261-7A7315584B8C}" destId="{0BD2EA1F-7CC1-412A-A6AC-497A578AFC3E}" srcOrd="0" destOrd="0" presId="urn:microsoft.com/office/officeart/2005/8/layout/target2"/>
    <dgm:cxn modelId="{E9B3108D-490B-422B-94F9-2F5F30AFB566}" type="presOf" srcId="{52A9C0A4-EECC-49BC-8757-6D71DC5B6FFF}" destId="{E6F337CD-E445-4432-BF98-01BDCCDBB34E}" srcOrd="0" destOrd="0" presId="urn:microsoft.com/office/officeart/2005/8/layout/target2"/>
    <dgm:cxn modelId="{B8E33394-CF15-4245-A2A7-DE60F83777AF}" type="presOf" srcId="{2A98CB83-EAB4-45EC-AAD9-C796731FAAEE}" destId="{46803B0E-30D8-49DB-87FD-FE1834658035}" srcOrd="0" destOrd="0" presId="urn:microsoft.com/office/officeart/2005/8/layout/target2"/>
    <dgm:cxn modelId="{A5C0159A-7525-46EB-A8CF-3C30FE121CC4}" srcId="{52A9C0A4-EECC-49BC-8757-6D71DC5B6FFF}" destId="{5C0D31DB-55D2-4863-AB8E-4AC1B7736A56}" srcOrd="0" destOrd="0" parTransId="{7487F6A3-A1BB-4BD7-81D4-E4099C4D6866}" sibTransId="{B3DE7224-3059-49D8-98F3-A480F78720A5}"/>
    <dgm:cxn modelId="{4B58FEB5-920F-43CC-8F39-B2AC321B78E5}" type="presOf" srcId="{5F711E5B-B26A-470D-8C54-78D36976250D}" destId="{BC99F9AC-5D8D-40A4-8033-DBCA454F9547}" srcOrd="0" destOrd="0" presId="urn:microsoft.com/office/officeart/2005/8/layout/target2"/>
    <dgm:cxn modelId="{75E922B8-47A6-4303-B0C9-C7D9E385D982}" srcId="{03FB15B3-C948-47CF-8E79-8115F52E0634}" destId="{E2725866-A5A9-494B-9493-60F41D814E46}" srcOrd="1" destOrd="0" parTransId="{53259146-0DBC-4A92-AAEF-BF5B9D822CC5}" sibTransId="{EA64E56A-2A9C-485F-BE73-B2A7D3B43365}"/>
    <dgm:cxn modelId="{C4F4CDD7-759D-4331-A6CE-6DF44EC093FC}" srcId="{2342FCFC-60C5-4EAF-9261-7A7315584B8C}" destId="{03FB15B3-C948-47CF-8E79-8115F52E0634}" srcOrd="1" destOrd="0" parTransId="{045AA29A-7895-4F79-8BDD-F1607E6B76B2}" sibTransId="{DE5AD4D4-CD3B-4F14-ACFE-5BAFF6BDEC4A}"/>
    <dgm:cxn modelId="{FF5DFEDA-E8AD-442F-9196-38A0AD3D5B7C}" type="presOf" srcId="{E2725866-A5A9-494B-9493-60F41D814E46}" destId="{9CB043C7-E5A0-4ACB-855C-FC4C08C12545}" srcOrd="0" destOrd="0" presId="urn:microsoft.com/office/officeart/2005/8/layout/target2"/>
    <dgm:cxn modelId="{8AD480E5-295E-47D9-900F-04F3CA1175E7}" type="presOf" srcId="{2E58E3C5-BFE1-4154-98B3-CB15BAC329AE}" destId="{3C03281A-13C4-421C-B362-E845E5FFC998}" srcOrd="0" destOrd="0" presId="urn:microsoft.com/office/officeart/2005/8/layout/target2"/>
    <dgm:cxn modelId="{9AD115F6-62B3-4990-B52D-2A88A9B90DC9}" type="presOf" srcId="{20D85083-AE2A-4A55-AADB-7E92E36D7F33}" destId="{75EE2B77-3BB7-4B4D-89A9-94C83D57A66F}" srcOrd="0" destOrd="0" presId="urn:microsoft.com/office/officeart/2005/8/layout/target2"/>
    <dgm:cxn modelId="{A506DCE6-2196-46F3-A928-921E7BA168B0}" type="presParOf" srcId="{0BD2EA1F-7CC1-412A-A6AC-497A578AFC3E}" destId="{37F758F0-E350-447A-A293-9A33203534A0}" srcOrd="0" destOrd="0" presId="urn:microsoft.com/office/officeart/2005/8/layout/target2"/>
    <dgm:cxn modelId="{9B4E0CFE-A61A-4A80-A08A-0B3B74F540C5}" type="presParOf" srcId="{37F758F0-E350-447A-A293-9A33203534A0}" destId="{91B10170-AA93-461E-A5F3-759EE9DD45DB}" srcOrd="0" destOrd="0" presId="urn:microsoft.com/office/officeart/2005/8/layout/target2"/>
    <dgm:cxn modelId="{B94D96C4-9D21-4715-B4C3-FC48631963B6}" type="presParOf" srcId="{37F758F0-E350-447A-A293-9A33203534A0}" destId="{0AF07FE2-4221-4D8B-8C3F-8DFCF13570FC}" srcOrd="1" destOrd="0" presId="urn:microsoft.com/office/officeart/2005/8/layout/target2"/>
    <dgm:cxn modelId="{780F2C85-06F1-472B-967E-7CBB823B6DC4}" type="presParOf" srcId="{0AF07FE2-4221-4D8B-8C3F-8DFCF13570FC}" destId="{75EE2B77-3BB7-4B4D-89A9-94C83D57A66F}" srcOrd="0" destOrd="0" presId="urn:microsoft.com/office/officeart/2005/8/layout/target2"/>
    <dgm:cxn modelId="{ECD057C2-D452-4B5D-903F-BF676E82511E}" type="presParOf" srcId="{0AF07FE2-4221-4D8B-8C3F-8DFCF13570FC}" destId="{6B8FDB3A-5538-4BAB-B3D0-48C1A717298A}" srcOrd="1" destOrd="0" presId="urn:microsoft.com/office/officeart/2005/8/layout/target2"/>
    <dgm:cxn modelId="{8B3A3352-EB21-41BF-998C-D64BD3EA5CC7}" type="presParOf" srcId="{0AF07FE2-4221-4D8B-8C3F-8DFCF13570FC}" destId="{46803B0E-30D8-49DB-87FD-FE1834658035}" srcOrd="2" destOrd="0" presId="urn:microsoft.com/office/officeart/2005/8/layout/target2"/>
    <dgm:cxn modelId="{5A7DDD69-6F2B-4E1F-B0B6-3ECDF0AB8C75}" type="presParOf" srcId="{0BD2EA1F-7CC1-412A-A6AC-497A578AFC3E}" destId="{171B2A62-625A-42CB-B7F7-B786D8970A02}" srcOrd="1" destOrd="0" presId="urn:microsoft.com/office/officeart/2005/8/layout/target2"/>
    <dgm:cxn modelId="{4B7171C8-75B5-45A0-A7B6-7E5B17E6DBFD}" type="presParOf" srcId="{171B2A62-625A-42CB-B7F7-B786D8970A02}" destId="{63485DEC-E57E-41EC-B862-263379B72276}" srcOrd="0" destOrd="0" presId="urn:microsoft.com/office/officeart/2005/8/layout/target2"/>
    <dgm:cxn modelId="{8363E1FD-B598-4A2C-A83D-56C3F2C6309A}" type="presParOf" srcId="{171B2A62-625A-42CB-B7F7-B786D8970A02}" destId="{75132A1D-240A-4EB0-8F3E-6707D85B4BBE}" srcOrd="1" destOrd="0" presId="urn:microsoft.com/office/officeart/2005/8/layout/target2"/>
    <dgm:cxn modelId="{EF64906E-06C0-4774-82F3-213CB7AB985B}" type="presParOf" srcId="{75132A1D-240A-4EB0-8F3E-6707D85B4BBE}" destId="{BC99F9AC-5D8D-40A4-8033-DBCA454F9547}" srcOrd="0" destOrd="0" presId="urn:microsoft.com/office/officeart/2005/8/layout/target2"/>
    <dgm:cxn modelId="{BC31951A-1AC6-431A-A2A1-E3D9A4AB8CA2}" type="presParOf" srcId="{75132A1D-240A-4EB0-8F3E-6707D85B4BBE}" destId="{92E2D7D8-E9E6-48F0-80BB-FF5A969458BF}" srcOrd="1" destOrd="0" presId="urn:microsoft.com/office/officeart/2005/8/layout/target2"/>
    <dgm:cxn modelId="{6BA1D303-8F42-40E8-9731-71AA4F3392FB}" type="presParOf" srcId="{75132A1D-240A-4EB0-8F3E-6707D85B4BBE}" destId="{9CB043C7-E5A0-4ACB-855C-FC4C08C12545}" srcOrd="2" destOrd="0" presId="urn:microsoft.com/office/officeart/2005/8/layout/target2"/>
    <dgm:cxn modelId="{7A601AE0-207C-4D52-B4C4-6CA74EB77314}" type="presParOf" srcId="{0BD2EA1F-7CC1-412A-A6AC-497A578AFC3E}" destId="{9610DA03-A714-4578-9B75-C9C27AF8392C}" srcOrd="2" destOrd="0" presId="urn:microsoft.com/office/officeart/2005/8/layout/target2"/>
    <dgm:cxn modelId="{F9D7ACF6-7DF9-4BFD-B2C2-D7D93FC8F7E8}" type="presParOf" srcId="{9610DA03-A714-4578-9B75-C9C27AF8392C}" destId="{E6F337CD-E445-4432-BF98-01BDCCDBB34E}" srcOrd="0" destOrd="0" presId="urn:microsoft.com/office/officeart/2005/8/layout/target2"/>
    <dgm:cxn modelId="{44031F22-994B-42DB-AA33-9FEDEF17F7D1}" type="presParOf" srcId="{9610DA03-A714-4578-9B75-C9C27AF8392C}" destId="{3D34DA3B-6AC6-4C5A-B289-BEED06F727C1}" srcOrd="1" destOrd="0" presId="urn:microsoft.com/office/officeart/2005/8/layout/target2"/>
    <dgm:cxn modelId="{F7A04603-2181-4249-B6B8-140E3F077CAA}" type="presParOf" srcId="{3D34DA3B-6AC6-4C5A-B289-BEED06F727C1}" destId="{4FAD81F0-F14E-45F4-8356-F1DFE90D35A0}" srcOrd="0" destOrd="0" presId="urn:microsoft.com/office/officeart/2005/8/layout/target2"/>
    <dgm:cxn modelId="{FC9EB557-1CFE-4A32-868F-9BE0142B9585}" type="presParOf" srcId="{3D34DA3B-6AC6-4C5A-B289-BEED06F727C1}" destId="{A1D1AFE5-1FE2-44BA-8A32-E92156A376D6}" srcOrd="1" destOrd="0" presId="urn:microsoft.com/office/officeart/2005/8/layout/target2"/>
    <dgm:cxn modelId="{25619B16-76E0-461F-86BC-C6D5980C16B6}" type="presParOf" srcId="{3D34DA3B-6AC6-4C5A-B289-BEED06F727C1}" destId="{2B091E72-5173-46BC-B143-09D6C0086B98}" srcOrd="2" destOrd="0" presId="urn:microsoft.com/office/officeart/2005/8/layout/target2"/>
    <dgm:cxn modelId="{A25EB768-BC8C-46E8-B174-5FFD943BA373}" type="presParOf" srcId="{3D34DA3B-6AC6-4C5A-B289-BEED06F727C1}" destId="{617C7C14-7A94-4ACD-B550-3ED967F7AC66}" srcOrd="3" destOrd="0" presId="urn:microsoft.com/office/officeart/2005/8/layout/target2"/>
    <dgm:cxn modelId="{5F00AF5C-0769-4A98-8C39-D97824960EA5}" type="presParOf" srcId="{3D34DA3B-6AC6-4C5A-B289-BEED06F727C1}" destId="{3C03281A-13C4-421C-B362-E845E5FFC998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10170-AA93-461E-A5F3-759EE9DD45DB}">
      <dsp:nvSpPr>
        <dsp:cNvPr id="0" name=""/>
        <dsp:cNvSpPr/>
      </dsp:nvSpPr>
      <dsp:spPr>
        <a:xfrm>
          <a:off x="0" y="0"/>
          <a:ext cx="9203847" cy="5418667"/>
        </a:xfrm>
        <a:prstGeom prst="roundRect">
          <a:avLst>
            <a:gd name="adj" fmla="val 85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4205488" numCol="1" spcCol="1270" anchor="t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000" kern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OS - Linux CentOS 8.5.2111</a:t>
          </a:r>
          <a:endParaRPr lang="ko-KR" altLang="en-US" sz="4000" kern="1200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134901" y="134901"/>
        <a:ext cx="8934045" cy="5148865"/>
      </dsp:txXfrm>
    </dsp:sp>
    <dsp:sp modelId="{75EE2B77-3BB7-4B4D-89A9-94C83D57A66F}">
      <dsp:nvSpPr>
        <dsp:cNvPr id="0" name=""/>
        <dsp:cNvSpPr/>
      </dsp:nvSpPr>
      <dsp:spPr>
        <a:xfrm>
          <a:off x="336027" y="1354666"/>
          <a:ext cx="1380577" cy="186134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DB – </a:t>
          </a:r>
          <a:br>
            <a:rPr lang="en-US" altLang="ko-KR" sz="1400" kern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</a:br>
          <a:r>
            <a:rPr lang="en-US" altLang="ko-KR" sz="1400" kern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Oracle 19C</a:t>
          </a:r>
          <a:endParaRPr lang="ko-KR" altLang="en-US" sz="1400" kern="1200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378485" y="1397124"/>
        <a:ext cx="1295661" cy="1776427"/>
      </dsp:txXfrm>
    </dsp:sp>
    <dsp:sp modelId="{46803B0E-30D8-49DB-87FD-FE1834658035}">
      <dsp:nvSpPr>
        <dsp:cNvPr id="0" name=""/>
        <dsp:cNvSpPr/>
      </dsp:nvSpPr>
      <dsp:spPr>
        <a:xfrm>
          <a:off x="336027" y="3283758"/>
          <a:ext cx="1380577" cy="186134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Java - </a:t>
          </a:r>
          <a:r>
            <a:rPr lang="en-US" altLang="ko-KR" sz="1400" kern="1200" dirty="0" err="1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openJDK</a:t>
          </a:r>
          <a:r>
            <a:rPr lang="en-US" altLang="ko-KR" sz="1400" kern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1.8.0_312 </a:t>
          </a:r>
          <a:endParaRPr lang="ko-KR" altLang="en-US" sz="1400" kern="1200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378485" y="3326216"/>
        <a:ext cx="1295661" cy="1776427"/>
      </dsp:txXfrm>
    </dsp:sp>
    <dsp:sp modelId="{63485DEC-E57E-41EC-B862-263379B72276}">
      <dsp:nvSpPr>
        <dsp:cNvPr id="0" name=""/>
        <dsp:cNvSpPr/>
      </dsp:nvSpPr>
      <dsp:spPr>
        <a:xfrm>
          <a:off x="1840769" y="1269057"/>
          <a:ext cx="7132981" cy="3964285"/>
        </a:xfrm>
        <a:prstGeom prst="roundRect">
          <a:avLst>
            <a:gd name="adj" fmla="val 105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2408597" numCol="1" spcCol="1270" anchor="t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WAS – JEUS 8 Fix 1</a:t>
          </a:r>
          <a:endParaRPr lang="ko-KR" altLang="en-US" sz="2800" kern="1200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1962684" y="1390972"/>
        <a:ext cx="6889151" cy="3720455"/>
      </dsp:txXfrm>
    </dsp:sp>
    <dsp:sp modelId="{BC99F9AC-5D8D-40A4-8033-DBCA454F9547}">
      <dsp:nvSpPr>
        <dsp:cNvPr id="0" name=""/>
        <dsp:cNvSpPr/>
      </dsp:nvSpPr>
      <dsp:spPr>
        <a:xfrm>
          <a:off x="3705858" y="2098688"/>
          <a:ext cx="1426596" cy="41238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AdminServer</a:t>
          </a:r>
          <a:endParaRPr lang="ko-KR" altLang="en-US" sz="1400" kern="1200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3718540" y="2111370"/>
        <a:ext cx="1401232" cy="387022"/>
      </dsp:txXfrm>
    </dsp:sp>
    <dsp:sp modelId="{9CB043C7-E5A0-4ACB-855C-FC4C08C12545}">
      <dsp:nvSpPr>
        <dsp:cNvPr id="0" name=""/>
        <dsp:cNvSpPr/>
      </dsp:nvSpPr>
      <dsp:spPr>
        <a:xfrm>
          <a:off x="5478589" y="2088851"/>
          <a:ext cx="1426596" cy="41238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NodeManager</a:t>
          </a:r>
          <a:endParaRPr lang="ko-KR" altLang="en-US" sz="1400" kern="1200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5491271" y="2101533"/>
        <a:ext cx="1401232" cy="387022"/>
      </dsp:txXfrm>
    </dsp:sp>
    <dsp:sp modelId="{E6F337CD-E445-4432-BF98-01BDCCDBB34E}">
      <dsp:nvSpPr>
        <dsp:cNvPr id="0" name=""/>
        <dsp:cNvSpPr/>
      </dsp:nvSpPr>
      <dsp:spPr>
        <a:xfrm>
          <a:off x="2587866" y="2635845"/>
          <a:ext cx="5545238" cy="2314486"/>
        </a:xfrm>
        <a:prstGeom prst="roundRect">
          <a:avLst>
            <a:gd name="adj" fmla="val 105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223415" numCol="1" spcCol="1270" anchor="t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iGate</a:t>
          </a:r>
          <a:r>
            <a:rPr lang="en-US" altLang="ko-KR" sz="2800" kern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4.4.5.9</a:t>
          </a: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b="1" kern="1200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2659044" y="2707023"/>
        <a:ext cx="5402882" cy="2172130"/>
      </dsp:txXfrm>
    </dsp:sp>
    <dsp:sp modelId="{4FAD81F0-F14E-45F4-8356-F1DFE90D35A0}">
      <dsp:nvSpPr>
        <dsp:cNvPr id="0" name=""/>
        <dsp:cNvSpPr/>
      </dsp:nvSpPr>
      <dsp:spPr>
        <a:xfrm>
          <a:off x="2958944" y="3465183"/>
          <a:ext cx="1589653" cy="10415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iGate11</a:t>
          </a:r>
          <a:endParaRPr lang="ko-KR" altLang="en-US" sz="1400" kern="1200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2990974" y="3497213"/>
        <a:ext cx="1525593" cy="977458"/>
      </dsp:txXfrm>
    </dsp:sp>
    <dsp:sp modelId="{2B091E72-5173-46BC-B143-09D6C0086B98}">
      <dsp:nvSpPr>
        <dsp:cNvPr id="0" name=""/>
        <dsp:cNvSpPr/>
      </dsp:nvSpPr>
      <dsp:spPr>
        <a:xfrm>
          <a:off x="4590257" y="3465183"/>
          <a:ext cx="1589653" cy="10415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iGate12</a:t>
          </a:r>
          <a:endParaRPr lang="ko-KR" altLang="en-US" sz="1400" kern="1200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4622287" y="3497213"/>
        <a:ext cx="1525593" cy="977458"/>
      </dsp:txXfrm>
    </dsp:sp>
    <dsp:sp modelId="{3C03281A-13C4-421C-B362-E845E5FFC998}">
      <dsp:nvSpPr>
        <dsp:cNvPr id="0" name=""/>
        <dsp:cNvSpPr/>
      </dsp:nvSpPr>
      <dsp:spPr>
        <a:xfrm>
          <a:off x="6221570" y="3465183"/>
          <a:ext cx="1589653" cy="10415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iManager</a:t>
          </a:r>
          <a:endParaRPr lang="ko-KR" altLang="en-US" sz="1400" kern="1200" dirty="0">
            <a:solidFill>
              <a:schemeClr val="bg2">
                <a:lumMod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6253600" y="3497213"/>
        <a:ext cx="1525593" cy="977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B9517-E77D-4541-B6B0-EE9F99D45340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64571-C3FA-418C-AA97-81FEB9AAF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8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64571-C3FA-418C-AA97-81FEB9AAFE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2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64571-C3FA-418C-AA97-81FEB9AAFE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7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64571-C3FA-418C-AA97-81FEB9AAFE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5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64571-C3FA-418C-AA97-81FEB9AAFE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6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64571-C3FA-418C-AA97-81FEB9AAFE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64571-C3FA-418C-AA97-81FEB9AAFE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3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62CD4-C6F6-4F64-B1B4-36F5B2E0F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7C749E-6C17-48EC-9135-3423AF231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26950-300D-480A-97E2-55B471EE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614-E760-46E0-87CB-448E26FA082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DF7A7-80A4-4A20-A507-BA4A1BCB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7C783-A554-4EBF-9DA5-E9DEDD6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DCF5-3AF9-460E-9966-5CAFC37BA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0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C8CD3-F50D-4437-A021-1BD372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3DDBA2-BE9C-4AF3-9F5B-6400520B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ADE5-BAF0-4F9D-992D-7103C9DA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614-E760-46E0-87CB-448E26FA082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F217D-364E-4D1B-B9BC-4959D0F3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81D3B-25C3-4E1C-B4DE-E89BA935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DCF5-3AF9-460E-9966-5CAFC37BA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7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5FDDA0-5556-4389-A99E-9C35EA9C0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CF2CC7-BD29-47BF-9200-6728462D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DD239-57A6-4291-B2D7-EA1D8066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614-E760-46E0-87CB-448E26FA082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EFE1A-8930-4B77-B45D-95064E70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5E60B-4B8A-4243-9B48-A1430DE2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DCF5-3AF9-460E-9966-5CAFC37BA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4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70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04C33-7932-4EAF-83B2-431CBCCF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27475-7AE8-40CA-A387-50D032D4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DDBDD-E0C9-4647-8600-4D245959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614-E760-46E0-87CB-448E26FA082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88166-537B-4AAE-B6C1-012312E0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C014A-3DDD-4CA2-86B8-64F8504F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DCF5-3AF9-460E-9966-5CAFC37BA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5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773CB-9B31-488C-AAB6-3611F691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556A0-3C46-41D7-9E6B-840A3C870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3E36E-7A3A-4CAB-8610-EC7773DC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614-E760-46E0-87CB-448E26FA082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CFAED-DC8E-43E5-B034-C368C901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53C6-BD7E-4031-8310-9BB74ABF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DCF5-3AF9-460E-9966-5CAFC37BA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38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025A0-CD1A-44F1-B171-9F940235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2EA6F-316E-4FF3-853E-1C1EC7B34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A1C1C-1AAA-4EFD-9F1D-CA28AAE57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CFDF1-815B-49DE-AEBD-B3F61928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614-E760-46E0-87CB-448E26FA082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180EA-07C5-4CA1-917D-1E936D61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4D29D-0FAE-4A51-B89B-D6955EAB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DCF5-3AF9-460E-9966-5CAFC37BA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9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0972-8C76-4E3E-8526-895279D7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3D6EE-281B-4338-AB6D-FBDC051B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BFCCB0-CF04-4261-95C1-4B588A03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6E81C6-B72F-4D15-A80B-EF8D89EC9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9C06DC-747B-452C-A6B1-740461249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D36B5E-A10A-49A6-A550-C37D7965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614-E760-46E0-87CB-448E26FA082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29DA37-0E63-4CC4-93F8-BAA6929F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026459-2A0A-412B-9BAC-48E8D141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DCF5-3AF9-460E-9966-5CAFC37BA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5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1E015-D8E5-4A54-8E60-D24C6C63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EEEB1A-DEB1-43BD-940F-259AF657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614-E760-46E0-87CB-448E26FA082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14CD44-193D-468C-815F-091C60A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44B09D-A42D-4D60-BB06-CA6ABF66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DCF5-3AF9-460E-9966-5CAFC37BA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7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247A0D-9743-4EAC-8002-C06843C6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614-E760-46E0-87CB-448E26FA082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51D6FE-4042-4AD3-9137-ED7B54B6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96578F-A52C-4AE6-B1BA-22E38002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DCF5-3AF9-460E-9966-5CAFC37BA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0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55B0-A3CD-4384-8961-6770B02F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273E-9DDB-4A95-9B4B-E3F6C369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86CCE-D392-4DFC-9A16-3A9029055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34D01-4243-4EA2-BA67-374811C3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614-E760-46E0-87CB-448E26FA082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AEA10-0349-47A2-B3B7-03217B8E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1C14C-6312-4614-B1AE-13D05E8A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DCF5-3AF9-460E-9966-5CAFC37BA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01B8F-D897-4556-9BE3-DC3044AB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42911-401C-4A1F-B321-AF5BE8952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A109FC-81A7-436E-A29E-C860D20EF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A03A3-B245-49CA-8A97-0ACF2958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614-E760-46E0-87CB-448E26FA082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C980C-6ED7-4AE5-AA4D-96149242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97777-24F7-4AD2-93D1-42F7C7D5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DCF5-3AF9-460E-9966-5CAFC37BA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7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3FA6D8-4059-4971-A640-10805745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1938E-EFC3-42F2-AE0F-BCF74213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6F5C9-2D62-483D-9403-4AF2DE771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7614-E760-46E0-87CB-448E26FA082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3EC2D-D2DE-4E6C-8D9B-4246FB69A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ADB2F-E7E4-4B0D-81D3-C954B6D36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ADCF5-3AF9-460E-9966-5CAFC37BA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1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0.72:9736/webadm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0.72:6087/iManag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0.72:6087/iManag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://192.168.20.72:9736/webadm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A82E986-D51B-4F67-960D-63CD5B389C31}"/>
              </a:ext>
            </a:extLst>
          </p:cNvPr>
          <p:cNvSpPr/>
          <p:nvPr/>
        </p:nvSpPr>
        <p:spPr>
          <a:xfrm>
            <a:off x="0" y="5821537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MAIN HEADER">
            <a:extLst>
              <a:ext uri="{FF2B5EF4-FFF2-40B4-BE49-F238E27FC236}">
                <a16:creationId xmlns:a16="http://schemas.microsoft.com/office/drawing/2014/main" id="{D5DF1E75-97FF-4F3C-9077-C08E976EB321}"/>
              </a:ext>
            </a:extLst>
          </p:cNvPr>
          <p:cNvSpPr txBox="1"/>
          <p:nvPr/>
        </p:nvSpPr>
        <p:spPr>
          <a:xfrm>
            <a:off x="3799833" y="2750033"/>
            <a:ext cx="4592334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pPr algn="r"/>
            <a:r>
              <a:rPr lang="en-US" sz="3600" dirty="0" err="1">
                <a:solidFill>
                  <a:srgbClr val="15182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iGate</a:t>
            </a:r>
            <a:r>
              <a:rPr lang="en-US" sz="3600" dirty="0">
                <a:solidFill>
                  <a:srgbClr val="15182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 THX </a:t>
            </a:r>
            <a:r>
              <a:rPr lang="ko-KR" altLang="en-US" sz="3600" dirty="0">
                <a:solidFill>
                  <a:srgbClr val="15182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서버 정보</a:t>
            </a:r>
            <a:endParaRPr lang="en-US" sz="3600" dirty="0">
              <a:solidFill>
                <a:srgbClr val="15182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mpton Light"/>
            </a:endParaRPr>
          </a:p>
        </p:txBody>
      </p:sp>
      <p:pic>
        <p:nvPicPr>
          <p:cNvPr id="5" name="Picture 2" descr="http://file.zioyou.com/T06133/inzent_logo_ep(2).jpg">
            <a:extLst>
              <a:ext uri="{FF2B5EF4-FFF2-40B4-BE49-F238E27FC236}">
                <a16:creationId xmlns:a16="http://schemas.microsoft.com/office/drawing/2014/main" id="{77E5A7D1-DA6A-4136-B264-8E1F70D09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0" y="5335762"/>
            <a:ext cx="14287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9071154-97B1-48C3-AE39-0998EDFFB23D}"/>
              </a:ext>
            </a:extLst>
          </p:cNvPr>
          <p:cNvSpPr/>
          <p:nvPr/>
        </p:nvSpPr>
        <p:spPr>
          <a:xfrm>
            <a:off x="0" y="1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69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5AC9F9D-1849-4428-AC4A-D3EEF098F454}"/>
              </a:ext>
            </a:extLst>
          </p:cNvPr>
          <p:cNvSpPr/>
          <p:nvPr/>
        </p:nvSpPr>
        <p:spPr>
          <a:xfrm>
            <a:off x="0" y="-1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07528F3-774D-40A6-868A-7E8362BFA893}"/>
              </a:ext>
            </a:extLst>
          </p:cNvPr>
          <p:cNvSpPr/>
          <p:nvPr/>
        </p:nvSpPr>
        <p:spPr>
          <a:xfrm>
            <a:off x="8847366" y="0"/>
            <a:ext cx="1326783" cy="1015985"/>
          </a:xfrm>
          <a:custGeom>
            <a:avLst/>
            <a:gdLst>
              <a:gd name="connsiteX0" fmla="*/ 0 w 1769045"/>
              <a:gd name="connsiteY0" fmla="*/ 0 h 1354647"/>
              <a:gd name="connsiteX1" fmla="*/ 1769045 w 1769045"/>
              <a:gd name="connsiteY1" fmla="*/ 0 h 1354647"/>
              <a:gd name="connsiteX2" fmla="*/ 1715899 w 1769045"/>
              <a:gd name="connsiteY2" fmla="*/ 183145 h 1354647"/>
              <a:gd name="connsiteX3" fmla="*/ 183173 w 1769045"/>
              <a:gd name="connsiteY3" fmla="*/ 1345398 h 1354647"/>
              <a:gd name="connsiteX4" fmla="*/ 0 w 1769045"/>
              <a:gd name="connsiteY4" fmla="*/ 1354647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045" h="1354647">
                <a:moveTo>
                  <a:pt x="0" y="0"/>
                </a:moveTo>
                <a:lnTo>
                  <a:pt x="1769045" y="0"/>
                </a:lnTo>
                <a:lnTo>
                  <a:pt x="1715899" y="183145"/>
                </a:lnTo>
                <a:cubicBezTo>
                  <a:pt x="1467396" y="813350"/>
                  <a:pt x="882920" y="1274334"/>
                  <a:pt x="183173" y="1345398"/>
                </a:cubicBezTo>
                <a:lnTo>
                  <a:pt x="0" y="1354647"/>
                </a:ln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11B08D7-6A32-4A66-95C5-0EB8C29ACF86}"/>
              </a:ext>
            </a:extLst>
          </p:cNvPr>
          <p:cNvSpPr/>
          <p:nvPr/>
        </p:nvSpPr>
        <p:spPr>
          <a:xfrm>
            <a:off x="7507039" y="0"/>
            <a:ext cx="1338491" cy="1015985"/>
          </a:xfrm>
          <a:custGeom>
            <a:avLst/>
            <a:gdLst>
              <a:gd name="connsiteX0" fmla="*/ 0 w 1784656"/>
              <a:gd name="connsiteY0" fmla="*/ 0 h 1354647"/>
              <a:gd name="connsiteX1" fmla="*/ 907711 w 1784656"/>
              <a:gd name="connsiteY1" fmla="*/ 0 h 1354647"/>
              <a:gd name="connsiteX2" fmla="*/ 912371 w 1784656"/>
              <a:gd name="connsiteY2" fmla="*/ 27107 h 1354647"/>
              <a:gd name="connsiteX3" fmla="*/ 1692260 w 1784656"/>
              <a:gd name="connsiteY3" fmla="*/ 1285376 h 1354647"/>
              <a:gd name="connsiteX4" fmla="*/ 1784656 w 1784656"/>
              <a:gd name="connsiteY4" fmla="*/ 1354468 h 1354647"/>
              <a:gd name="connsiteX5" fmla="*/ 1781099 w 1784656"/>
              <a:gd name="connsiteY5" fmla="*/ 1354647 h 1354647"/>
              <a:gd name="connsiteX6" fmla="*/ 14042 w 1784656"/>
              <a:gd name="connsiteY6" fmla="*/ 54611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4656" h="1354647">
                <a:moveTo>
                  <a:pt x="0" y="0"/>
                </a:moveTo>
                <a:lnTo>
                  <a:pt x="907711" y="0"/>
                </a:lnTo>
                <a:lnTo>
                  <a:pt x="912371" y="27107"/>
                </a:lnTo>
                <a:cubicBezTo>
                  <a:pt x="1028236" y="529032"/>
                  <a:pt x="1307997" y="968254"/>
                  <a:pt x="1692260" y="1285376"/>
                </a:cubicBezTo>
                <a:lnTo>
                  <a:pt x="1784656" y="1354468"/>
                </a:lnTo>
                <a:lnTo>
                  <a:pt x="1781099" y="1354647"/>
                </a:lnTo>
                <a:cubicBezTo>
                  <a:pt x="950838" y="1354647"/>
                  <a:pt x="248303" y="807786"/>
                  <a:pt x="14042" y="54611"/>
                </a:cubicBez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MAIN HEADER">
            <a:extLst>
              <a:ext uri="{FF2B5EF4-FFF2-40B4-BE49-F238E27FC236}">
                <a16:creationId xmlns:a16="http://schemas.microsoft.com/office/drawing/2014/main" id="{FD6D2F97-339D-4744-BC50-544E15AD097F}"/>
              </a:ext>
            </a:extLst>
          </p:cNvPr>
          <p:cNvSpPr txBox="1"/>
          <p:nvPr/>
        </p:nvSpPr>
        <p:spPr>
          <a:xfrm>
            <a:off x="707424" y="283552"/>
            <a:ext cx="5988016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에러 메시지 </a:t>
            </a:r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1) </a:t>
            </a:r>
            <a:r>
              <a:rPr lang="en-US" altLang="ko-KR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Webadmin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에서 확인</a:t>
            </a:r>
            <a:endParaRPr 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mpton Ligh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B79055-3F10-4E21-956D-7627C582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245" y="1015985"/>
            <a:ext cx="8192756" cy="532625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B4939-24DE-407D-93F0-5F898A8FCAF2}"/>
              </a:ext>
            </a:extLst>
          </p:cNvPr>
          <p:cNvSpPr/>
          <p:nvPr/>
        </p:nvSpPr>
        <p:spPr>
          <a:xfrm>
            <a:off x="5563661" y="2410097"/>
            <a:ext cx="4132997" cy="272813"/>
          </a:xfrm>
          <a:prstGeom prst="rect">
            <a:avLst/>
          </a:prstGeom>
          <a:noFill/>
          <a:ln w="57150">
            <a:solidFill>
              <a:srgbClr val="E23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76AE5C-766D-4869-BE5A-6EC91A4555C4}"/>
              </a:ext>
            </a:extLst>
          </p:cNvPr>
          <p:cNvSpPr/>
          <p:nvPr/>
        </p:nvSpPr>
        <p:spPr>
          <a:xfrm>
            <a:off x="7154426" y="3567935"/>
            <a:ext cx="3674011" cy="272813"/>
          </a:xfrm>
          <a:prstGeom prst="rect">
            <a:avLst/>
          </a:prstGeom>
          <a:noFill/>
          <a:ln w="57150">
            <a:solidFill>
              <a:srgbClr val="E23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27ABA4-65A8-4935-907C-44A86B213C5B}"/>
              </a:ext>
            </a:extLst>
          </p:cNvPr>
          <p:cNvSpPr/>
          <p:nvPr/>
        </p:nvSpPr>
        <p:spPr>
          <a:xfrm>
            <a:off x="118627" y="2663451"/>
            <a:ext cx="36193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Status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SHUTDOWN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경우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누른다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눌렀음에도 </a:t>
            </a:r>
            <a:b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Unable to start the server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메시지가 나올 경우 </a:t>
            </a:r>
            <a:b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콘솔에서 접속을 한다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E49B97-00E1-4E79-8715-7F164C7C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66" y="6372223"/>
            <a:ext cx="9505950" cy="37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9pPr>
          </a:lstStyle>
          <a:p>
            <a:r>
              <a:rPr lang="en-US" altLang="ko-KR" sz="13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Webadmin</a:t>
            </a:r>
            <a:r>
              <a:rPr lang="ko-KR" altLang="en-US" sz="13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접속을 한다</a:t>
            </a:r>
            <a:r>
              <a:rPr lang="en-US" altLang="ko-KR" sz="13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 URL :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http://192.168.20.72:9736/webadmin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USER :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administrator</a:t>
            </a:r>
            <a:r>
              <a:rPr lang="en-US" altLang="ko-KR" sz="13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 PW :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jeusjeus</a:t>
            </a:r>
            <a:r>
              <a:rPr lang="en-US" altLang="ko-KR" sz="13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4198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860588-D116-471F-982D-890049785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6" y="2244355"/>
            <a:ext cx="10306050" cy="2752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AC9F9D-1849-4428-AC4A-D3EEF098F454}"/>
              </a:ext>
            </a:extLst>
          </p:cNvPr>
          <p:cNvSpPr/>
          <p:nvPr/>
        </p:nvSpPr>
        <p:spPr>
          <a:xfrm>
            <a:off x="0" y="-1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07528F3-774D-40A6-868A-7E8362BFA893}"/>
              </a:ext>
            </a:extLst>
          </p:cNvPr>
          <p:cNvSpPr/>
          <p:nvPr/>
        </p:nvSpPr>
        <p:spPr>
          <a:xfrm>
            <a:off x="8847366" y="0"/>
            <a:ext cx="1326783" cy="1015985"/>
          </a:xfrm>
          <a:custGeom>
            <a:avLst/>
            <a:gdLst>
              <a:gd name="connsiteX0" fmla="*/ 0 w 1769045"/>
              <a:gd name="connsiteY0" fmla="*/ 0 h 1354647"/>
              <a:gd name="connsiteX1" fmla="*/ 1769045 w 1769045"/>
              <a:gd name="connsiteY1" fmla="*/ 0 h 1354647"/>
              <a:gd name="connsiteX2" fmla="*/ 1715899 w 1769045"/>
              <a:gd name="connsiteY2" fmla="*/ 183145 h 1354647"/>
              <a:gd name="connsiteX3" fmla="*/ 183173 w 1769045"/>
              <a:gd name="connsiteY3" fmla="*/ 1345398 h 1354647"/>
              <a:gd name="connsiteX4" fmla="*/ 0 w 1769045"/>
              <a:gd name="connsiteY4" fmla="*/ 1354647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045" h="1354647">
                <a:moveTo>
                  <a:pt x="0" y="0"/>
                </a:moveTo>
                <a:lnTo>
                  <a:pt x="1769045" y="0"/>
                </a:lnTo>
                <a:lnTo>
                  <a:pt x="1715899" y="183145"/>
                </a:lnTo>
                <a:cubicBezTo>
                  <a:pt x="1467396" y="813350"/>
                  <a:pt x="882920" y="1274334"/>
                  <a:pt x="183173" y="1345398"/>
                </a:cubicBezTo>
                <a:lnTo>
                  <a:pt x="0" y="1354647"/>
                </a:ln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11B08D7-6A32-4A66-95C5-0EB8C29ACF86}"/>
              </a:ext>
            </a:extLst>
          </p:cNvPr>
          <p:cNvSpPr/>
          <p:nvPr/>
        </p:nvSpPr>
        <p:spPr>
          <a:xfrm>
            <a:off x="7507039" y="0"/>
            <a:ext cx="1338491" cy="1015985"/>
          </a:xfrm>
          <a:custGeom>
            <a:avLst/>
            <a:gdLst>
              <a:gd name="connsiteX0" fmla="*/ 0 w 1784656"/>
              <a:gd name="connsiteY0" fmla="*/ 0 h 1354647"/>
              <a:gd name="connsiteX1" fmla="*/ 907711 w 1784656"/>
              <a:gd name="connsiteY1" fmla="*/ 0 h 1354647"/>
              <a:gd name="connsiteX2" fmla="*/ 912371 w 1784656"/>
              <a:gd name="connsiteY2" fmla="*/ 27107 h 1354647"/>
              <a:gd name="connsiteX3" fmla="*/ 1692260 w 1784656"/>
              <a:gd name="connsiteY3" fmla="*/ 1285376 h 1354647"/>
              <a:gd name="connsiteX4" fmla="*/ 1784656 w 1784656"/>
              <a:gd name="connsiteY4" fmla="*/ 1354468 h 1354647"/>
              <a:gd name="connsiteX5" fmla="*/ 1781099 w 1784656"/>
              <a:gd name="connsiteY5" fmla="*/ 1354647 h 1354647"/>
              <a:gd name="connsiteX6" fmla="*/ 14042 w 1784656"/>
              <a:gd name="connsiteY6" fmla="*/ 54611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4656" h="1354647">
                <a:moveTo>
                  <a:pt x="0" y="0"/>
                </a:moveTo>
                <a:lnTo>
                  <a:pt x="907711" y="0"/>
                </a:lnTo>
                <a:lnTo>
                  <a:pt x="912371" y="27107"/>
                </a:lnTo>
                <a:cubicBezTo>
                  <a:pt x="1028236" y="529032"/>
                  <a:pt x="1307997" y="968254"/>
                  <a:pt x="1692260" y="1285376"/>
                </a:cubicBezTo>
                <a:lnTo>
                  <a:pt x="1784656" y="1354468"/>
                </a:lnTo>
                <a:lnTo>
                  <a:pt x="1781099" y="1354647"/>
                </a:lnTo>
                <a:cubicBezTo>
                  <a:pt x="950838" y="1354647"/>
                  <a:pt x="248303" y="807786"/>
                  <a:pt x="14042" y="54611"/>
                </a:cubicBez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MAIN HEADER">
            <a:extLst>
              <a:ext uri="{FF2B5EF4-FFF2-40B4-BE49-F238E27FC236}">
                <a16:creationId xmlns:a16="http://schemas.microsoft.com/office/drawing/2014/main" id="{FD6D2F97-339D-4744-BC50-544E15AD097F}"/>
              </a:ext>
            </a:extLst>
          </p:cNvPr>
          <p:cNvSpPr txBox="1"/>
          <p:nvPr/>
        </p:nvSpPr>
        <p:spPr>
          <a:xfrm>
            <a:off x="707424" y="283552"/>
            <a:ext cx="5988016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에러 메시지 </a:t>
            </a:r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2) 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콘솔에서 확인</a:t>
            </a:r>
            <a:endParaRPr 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mpton Ligh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27ABA4-65A8-4935-907C-44A86B213C5B}"/>
              </a:ext>
            </a:extLst>
          </p:cNvPr>
          <p:cNvSpPr/>
          <p:nvPr/>
        </p:nvSpPr>
        <p:spPr>
          <a:xfrm>
            <a:off x="118627" y="1274236"/>
            <a:ext cx="361936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콘솔에서 해당 명령어 입력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B4939-24DE-407D-93F0-5F898A8FCAF2}"/>
              </a:ext>
            </a:extLst>
          </p:cNvPr>
          <p:cNvSpPr/>
          <p:nvPr/>
        </p:nvSpPr>
        <p:spPr>
          <a:xfrm>
            <a:off x="6670661" y="2819726"/>
            <a:ext cx="1044301" cy="262035"/>
          </a:xfrm>
          <a:prstGeom prst="rect">
            <a:avLst/>
          </a:prstGeom>
          <a:solidFill>
            <a:srgbClr val="FFFFFF">
              <a:alpha val="9020"/>
            </a:srgbClr>
          </a:solidFill>
          <a:ln w="12700">
            <a:solidFill>
              <a:srgbClr val="E23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303D35-5103-4AEB-BD3B-9C58DC16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06387"/>
              </p:ext>
            </p:extLst>
          </p:nvPr>
        </p:nvGraphicFramePr>
        <p:xfrm>
          <a:off x="269666" y="1676773"/>
          <a:ext cx="8184349" cy="443091"/>
        </p:xfrm>
        <a:graphic>
          <a:graphicData uri="http://schemas.openxmlformats.org/drawingml/2006/table">
            <a:tbl>
              <a:tblPr/>
              <a:tblGrid>
                <a:gridCol w="1802621">
                  <a:extLst>
                    <a:ext uri="{9D8B030D-6E8A-4147-A177-3AD203B41FA5}">
                      <a16:colId xmlns:a16="http://schemas.microsoft.com/office/drawing/2014/main" val="984617094"/>
                    </a:ext>
                  </a:extLst>
                </a:gridCol>
                <a:gridCol w="6381728">
                  <a:extLst>
                    <a:ext uri="{9D8B030D-6E8A-4147-A177-3AD203B41FA5}">
                      <a16:colId xmlns:a16="http://schemas.microsoft.com/office/drawing/2014/main" val="2852884375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가는각진제목체"/>
                          <a:sym typeface="Wingdings 2" panose="05020102010507070707" pitchFamily="18" charset="2"/>
                        </a:rPr>
                        <a:t>서버 연결 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가는각진제목체"/>
                        <a:sym typeface="Wingdings 2" panose="05020102010507070707" pitchFamily="18" charset="2"/>
                      </a:endParaRPr>
                    </a:p>
                  </a:txBody>
                  <a:tcPr marL="91438" marR="91438" marT="45668" marB="456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가는각진제목체"/>
                          <a:sym typeface="Wingdings 2" panose="05020102010507070707" pitchFamily="18" charset="2"/>
                        </a:rPr>
                        <a:t>$</a:t>
                      </a:r>
                      <a:r>
                        <a:rPr kumimoji="1" lang="en-US" altLang="ko-KR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가는각진제목체"/>
                          <a:sym typeface="Wingdings 2" panose="05020102010507070707" pitchFamily="18" charset="2"/>
                        </a:rPr>
                        <a:t>sp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가는각진제목체"/>
                        <a:sym typeface="Wingdings 2" panose="05020102010507070707" pitchFamily="18" charset="2"/>
                      </a:endParaRPr>
                    </a:p>
                  </a:txBody>
                  <a:tcPr marL="91438" marR="91438" marT="45668" marB="456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5075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0F9E6A4-5EF8-438C-B3E8-37841CC9FA8D}"/>
              </a:ext>
            </a:extLst>
          </p:cNvPr>
          <p:cNvSpPr/>
          <p:nvPr/>
        </p:nvSpPr>
        <p:spPr>
          <a:xfrm>
            <a:off x="269666" y="5060097"/>
            <a:ext cx="95059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DaminServer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Dnodemanager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DiGate11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4) DiGate12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DiManager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서버가 모두 출력 될 경우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iGate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(JEUS)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정상 작동 중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1EE7F4-51B0-47CB-86FD-9D2596A34BD8}"/>
              </a:ext>
            </a:extLst>
          </p:cNvPr>
          <p:cNvSpPr/>
          <p:nvPr/>
        </p:nvSpPr>
        <p:spPr>
          <a:xfrm>
            <a:off x="7371614" y="3126689"/>
            <a:ext cx="1044301" cy="262035"/>
          </a:xfrm>
          <a:prstGeom prst="rect">
            <a:avLst/>
          </a:prstGeom>
          <a:solidFill>
            <a:srgbClr val="FFFFFF">
              <a:alpha val="9020"/>
            </a:srgbClr>
          </a:solidFill>
          <a:ln w="12700">
            <a:solidFill>
              <a:srgbClr val="E23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5AF21D-2CD2-4D33-AB13-EE33594DE928}"/>
              </a:ext>
            </a:extLst>
          </p:cNvPr>
          <p:cNvSpPr/>
          <p:nvPr/>
        </p:nvSpPr>
        <p:spPr>
          <a:xfrm>
            <a:off x="6670661" y="3432101"/>
            <a:ext cx="816592" cy="219749"/>
          </a:xfrm>
          <a:prstGeom prst="rect">
            <a:avLst/>
          </a:prstGeom>
          <a:solidFill>
            <a:srgbClr val="FFFFFF">
              <a:alpha val="9020"/>
            </a:srgbClr>
          </a:solidFill>
          <a:ln w="12700">
            <a:solidFill>
              <a:srgbClr val="E23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3A1D34-47FC-4B9E-AFA9-53F2193BD630}"/>
              </a:ext>
            </a:extLst>
          </p:cNvPr>
          <p:cNvSpPr/>
          <p:nvPr/>
        </p:nvSpPr>
        <p:spPr>
          <a:xfrm>
            <a:off x="6670661" y="3741705"/>
            <a:ext cx="816592" cy="219749"/>
          </a:xfrm>
          <a:prstGeom prst="rect">
            <a:avLst/>
          </a:prstGeom>
          <a:solidFill>
            <a:srgbClr val="FFFFFF">
              <a:alpha val="9020"/>
            </a:srgbClr>
          </a:solidFill>
          <a:ln w="12700">
            <a:solidFill>
              <a:srgbClr val="E23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7ADB98-B4AD-4FBA-8F7C-93EA3A9116C5}"/>
              </a:ext>
            </a:extLst>
          </p:cNvPr>
          <p:cNvSpPr/>
          <p:nvPr/>
        </p:nvSpPr>
        <p:spPr>
          <a:xfrm>
            <a:off x="6670661" y="4051309"/>
            <a:ext cx="816592" cy="219749"/>
          </a:xfrm>
          <a:prstGeom prst="rect">
            <a:avLst/>
          </a:prstGeom>
          <a:solidFill>
            <a:srgbClr val="FFFFFF">
              <a:alpha val="9020"/>
            </a:srgbClr>
          </a:solidFill>
          <a:ln w="12700">
            <a:solidFill>
              <a:srgbClr val="E23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D0B751-31C4-4C77-AC53-97313833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66" y="6372223"/>
            <a:ext cx="9505950" cy="37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9pPr>
          </a:lstStyle>
          <a:p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 접속을 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 IP : 192.168.20.72 / PORT : 22 / USER :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jeus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 PW :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bakedpotato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67549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5AC9F9D-1849-4428-AC4A-D3EEF098F454}"/>
              </a:ext>
            </a:extLst>
          </p:cNvPr>
          <p:cNvSpPr/>
          <p:nvPr/>
        </p:nvSpPr>
        <p:spPr>
          <a:xfrm>
            <a:off x="0" y="-1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07528F3-774D-40A6-868A-7E8362BFA893}"/>
              </a:ext>
            </a:extLst>
          </p:cNvPr>
          <p:cNvSpPr/>
          <p:nvPr/>
        </p:nvSpPr>
        <p:spPr>
          <a:xfrm>
            <a:off x="8847366" y="0"/>
            <a:ext cx="1326783" cy="1015985"/>
          </a:xfrm>
          <a:custGeom>
            <a:avLst/>
            <a:gdLst>
              <a:gd name="connsiteX0" fmla="*/ 0 w 1769045"/>
              <a:gd name="connsiteY0" fmla="*/ 0 h 1354647"/>
              <a:gd name="connsiteX1" fmla="*/ 1769045 w 1769045"/>
              <a:gd name="connsiteY1" fmla="*/ 0 h 1354647"/>
              <a:gd name="connsiteX2" fmla="*/ 1715899 w 1769045"/>
              <a:gd name="connsiteY2" fmla="*/ 183145 h 1354647"/>
              <a:gd name="connsiteX3" fmla="*/ 183173 w 1769045"/>
              <a:gd name="connsiteY3" fmla="*/ 1345398 h 1354647"/>
              <a:gd name="connsiteX4" fmla="*/ 0 w 1769045"/>
              <a:gd name="connsiteY4" fmla="*/ 1354647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045" h="1354647">
                <a:moveTo>
                  <a:pt x="0" y="0"/>
                </a:moveTo>
                <a:lnTo>
                  <a:pt x="1769045" y="0"/>
                </a:lnTo>
                <a:lnTo>
                  <a:pt x="1715899" y="183145"/>
                </a:lnTo>
                <a:cubicBezTo>
                  <a:pt x="1467396" y="813350"/>
                  <a:pt x="882920" y="1274334"/>
                  <a:pt x="183173" y="1345398"/>
                </a:cubicBezTo>
                <a:lnTo>
                  <a:pt x="0" y="1354647"/>
                </a:ln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11B08D7-6A32-4A66-95C5-0EB8C29ACF86}"/>
              </a:ext>
            </a:extLst>
          </p:cNvPr>
          <p:cNvSpPr/>
          <p:nvPr/>
        </p:nvSpPr>
        <p:spPr>
          <a:xfrm>
            <a:off x="7507039" y="0"/>
            <a:ext cx="1338491" cy="1015985"/>
          </a:xfrm>
          <a:custGeom>
            <a:avLst/>
            <a:gdLst>
              <a:gd name="connsiteX0" fmla="*/ 0 w 1784656"/>
              <a:gd name="connsiteY0" fmla="*/ 0 h 1354647"/>
              <a:gd name="connsiteX1" fmla="*/ 907711 w 1784656"/>
              <a:gd name="connsiteY1" fmla="*/ 0 h 1354647"/>
              <a:gd name="connsiteX2" fmla="*/ 912371 w 1784656"/>
              <a:gd name="connsiteY2" fmla="*/ 27107 h 1354647"/>
              <a:gd name="connsiteX3" fmla="*/ 1692260 w 1784656"/>
              <a:gd name="connsiteY3" fmla="*/ 1285376 h 1354647"/>
              <a:gd name="connsiteX4" fmla="*/ 1784656 w 1784656"/>
              <a:gd name="connsiteY4" fmla="*/ 1354468 h 1354647"/>
              <a:gd name="connsiteX5" fmla="*/ 1781099 w 1784656"/>
              <a:gd name="connsiteY5" fmla="*/ 1354647 h 1354647"/>
              <a:gd name="connsiteX6" fmla="*/ 14042 w 1784656"/>
              <a:gd name="connsiteY6" fmla="*/ 54611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4656" h="1354647">
                <a:moveTo>
                  <a:pt x="0" y="0"/>
                </a:moveTo>
                <a:lnTo>
                  <a:pt x="907711" y="0"/>
                </a:lnTo>
                <a:lnTo>
                  <a:pt x="912371" y="27107"/>
                </a:lnTo>
                <a:cubicBezTo>
                  <a:pt x="1028236" y="529032"/>
                  <a:pt x="1307997" y="968254"/>
                  <a:pt x="1692260" y="1285376"/>
                </a:cubicBezTo>
                <a:lnTo>
                  <a:pt x="1784656" y="1354468"/>
                </a:lnTo>
                <a:lnTo>
                  <a:pt x="1781099" y="1354647"/>
                </a:lnTo>
                <a:cubicBezTo>
                  <a:pt x="950838" y="1354647"/>
                  <a:pt x="248303" y="807786"/>
                  <a:pt x="14042" y="54611"/>
                </a:cubicBez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MAIN HEADER">
            <a:extLst>
              <a:ext uri="{FF2B5EF4-FFF2-40B4-BE49-F238E27FC236}">
                <a16:creationId xmlns:a16="http://schemas.microsoft.com/office/drawing/2014/main" id="{FD6D2F97-339D-4744-BC50-544E15AD097F}"/>
              </a:ext>
            </a:extLst>
          </p:cNvPr>
          <p:cNvSpPr txBox="1"/>
          <p:nvPr/>
        </p:nvSpPr>
        <p:spPr>
          <a:xfrm>
            <a:off x="707424" y="283552"/>
            <a:ext cx="5988016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iGate4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 관련 작동 안될 시</a:t>
            </a:r>
            <a:endParaRPr 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mpton Ligh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7BA32B-9253-4F54-A380-8D5F11F5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66" y="6372223"/>
            <a:ext cx="9505950" cy="37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9pPr>
          </a:lstStyle>
          <a:p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 접속을 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 IP : 192.168.20.72 / PORT : 22 / USER :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jeus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 PW :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bakedpotato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5C0F540-8782-4D49-BB24-011EDB51A7AB}"/>
              </a:ext>
            </a:extLst>
          </p:cNvPr>
          <p:cNvGrpSpPr/>
          <p:nvPr/>
        </p:nvGrpSpPr>
        <p:grpSpPr>
          <a:xfrm>
            <a:off x="1494572" y="1544301"/>
            <a:ext cx="8999655" cy="2403790"/>
            <a:chOff x="1365353" y="1299538"/>
            <a:chExt cx="8999655" cy="240379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3AD3BBB-6D21-4235-B0A7-BB1DACBC6372}"/>
                </a:ext>
              </a:extLst>
            </p:cNvPr>
            <p:cNvGrpSpPr/>
            <p:nvPr/>
          </p:nvGrpSpPr>
          <p:grpSpPr>
            <a:xfrm>
              <a:off x="1365353" y="1299538"/>
              <a:ext cx="8999655" cy="2403790"/>
              <a:chOff x="1596172" y="1089004"/>
              <a:chExt cx="8999655" cy="240379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F3860588-D116-471F-982D-890049785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6172" y="1089004"/>
                <a:ext cx="8999655" cy="2403790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69B4939-24DE-407D-93F0-5F898A8FCAF2}"/>
                  </a:ext>
                </a:extLst>
              </p:cNvPr>
              <p:cNvSpPr/>
              <p:nvPr/>
            </p:nvSpPr>
            <p:spPr>
              <a:xfrm>
                <a:off x="7185777" y="1591441"/>
                <a:ext cx="911925" cy="228819"/>
              </a:xfrm>
              <a:prstGeom prst="rect">
                <a:avLst/>
              </a:prstGeom>
              <a:solidFill>
                <a:srgbClr val="FFFFFF">
                  <a:alpha val="9020"/>
                </a:srgbClr>
              </a:solidFill>
              <a:ln w="12700">
                <a:solidFill>
                  <a:srgbClr val="E23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81EE7F4-51B0-47CB-86FD-9D2596A34BD8}"/>
                  </a:ext>
                </a:extLst>
              </p:cNvPr>
              <p:cNvSpPr/>
              <p:nvPr/>
            </p:nvSpPr>
            <p:spPr>
              <a:xfrm>
                <a:off x="7797877" y="1859493"/>
                <a:ext cx="911925" cy="228819"/>
              </a:xfrm>
              <a:prstGeom prst="rect">
                <a:avLst/>
              </a:prstGeom>
              <a:solidFill>
                <a:srgbClr val="FFFFFF">
                  <a:alpha val="9020"/>
                </a:srgbClr>
              </a:solidFill>
              <a:ln w="12700">
                <a:solidFill>
                  <a:srgbClr val="E23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95AF21D-2CD2-4D33-AB13-EE33594DE928}"/>
                  </a:ext>
                </a:extLst>
              </p:cNvPr>
              <p:cNvSpPr/>
              <p:nvPr/>
            </p:nvSpPr>
            <p:spPr>
              <a:xfrm>
                <a:off x="7185777" y="2126191"/>
                <a:ext cx="713081" cy="191894"/>
              </a:xfrm>
              <a:prstGeom prst="rect">
                <a:avLst/>
              </a:prstGeom>
              <a:solidFill>
                <a:srgbClr val="FFFFFF">
                  <a:alpha val="9020"/>
                </a:srgbClr>
              </a:solidFill>
              <a:ln w="12700">
                <a:solidFill>
                  <a:srgbClr val="E23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D3A1D34-47FC-4B9E-AFA9-53F2193BD630}"/>
                  </a:ext>
                </a:extLst>
              </p:cNvPr>
              <p:cNvSpPr/>
              <p:nvPr/>
            </p:nvSpPr>
            <p:spPr>
              <a:xfrm>
                <a:off x="7185777" y="2396550"/>
                <a:ext cx="713081" cy="191894"/>
              </a:xfrm>
              <a:prstGeom prst="rect">
                <a:avLst/>
              </a:prstGeom>
              <a:solidFill>
                <a:srgbClr val="FFFFFF">
                  <a:alpha val="9020"/>
                </a:srgbClr>
              </a:solidFill>
              <a:ln w="12700">
                <a:solidFill>
                  <a:srgbClr val="E23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C7ADB98-B4AD-4FBA-8F7C-93EA3A9116C5}"/>
                  </a:ext>
                </a:extLst>
              </p:cNvPr>
              <p:cNvSpPr/>
              <p:nvPr/>
            </p:nvSpPr>
            <p:spPr>
              <a:xfrm>
                <a:off x="7185777" y="2666909"/>
                <a:ext cx="713081" cy="191894"/>
              </a:xfrm>
              <a:prstGeom prst="rect">
                <a:avLst/>
              </a:prstGeom>
              <a:solidFill>
                <a:srgbClr val="FFFFFF">
                  <a:alpha val="9020"/>
                </a:srgbClr>
              </a:solidFill>
              <a:ln w="12700">
                <a:solidFill>
                  <a:srgbClr val="E23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5519CA0-04BF-4F15-9D56-56FD5C0FC5CE}"/>
                  </a:ext>
                </a:extLst>
              </p:cNvPr>
              <p:cNvSpPr/>
              <p:nvPr/>
            </p:nvSpPr>
            <p:spPr>
              <a:xfrm>
                <a:off x="4972813" y="2949000"/>
                <a:ext cx="635507" cy="159960"/>
              </a:xfrm>
              <a:prstGeom prst="rect">
                <a:avLst/>
              </a:prstGeom>
              <a:solidFill>
                <a:srgbClr val="FFFFFF">
                  <a:alpha val="9020"/>
                </a:srgbClr>
              </a:solidFill>
              <a:ln w="12700">
                <a:solidFill>
                  <a:srgbClr val="E23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1A2F663-8497-4397-AF3B-10AC31DABE91}"/>
                  </a:ext>
                </a:extLst>
              </p:cNvPr>
              <p:cNvSpPr/>
              <p:nvPr/>
            </p:nvSpPr>
            <p:spPr>
              <a:xfrm>
                <a:off x="4149853" y="3208080"/>
                <a:ext cx="605027" cy="159960"/>
              </a:xfrm>
              <a:prstGeom prst="rect">
                <a:avLst/>
              </a:prstGeom>
              <a:solidFill>
                <a:srgbClr val="FFFFFF">
                  <a:alpha val="9020"/>
                </a:srgbClr>
              </a:solidFill>
              <a:ln w="12700">
                <a:solidFill>
                  <a:srgbClr val="E23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68465D09-0990-4977-8D93-B5988B1B26C4}"/>
                </a:ext>
              </a:extLst>
            </p:cNvPr>
            <p:cNvSpPr/>
            <p:nvPr/>
          </p:nvSpPr>
          <p:spPr>
            <a:xfrm>
              <a:off x="6780251" y="1675389"/>
              <a:ext cx="174707" cy="174707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팔각형 27">
              <a:extLst>
                <a:ext uri="{FF2B5EF4-FFF2-40B4-BE49-F238E27FC236}">
                  <a16:creationId xmlns:a16="http://schemas.microsoft.com/office/drawing/2014/main" id="{5613BB24-FC86-401A-B72C-2266C2AE2B45}"/>
                </a:ext>
              </a:extLst>
            </p:cNvPr>
            <p:cNvSpPr/>
            <p:nvPr/>
          </p:nvSpPr>
          <p:spPr>
            <a:xfrm>
              <a:off x="7392351" y="1973093"/>
              <a:ext cx="174707" cy="174707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팔각형 28">
              <a:extLst>
                <a:ext uri="{FF2B5EF4-FFF2-40B4-BE49-F238E27FC236}">
                  <a16:creationId xmlns:a16="http://schemas.microsoft.com/office/drawing/2014/main" id="{656FDE92-624B-4231-8425-35CD49D94B2A}"/>
                </a:ext>
              </a:extLst>
            </p:cNvPr>
            <p:cNvSpPr/>
            <p:nvPr/>
          </p:nvSpPr>
          <p:spPr>
            <a:xfrm>
              <a:off x="4595176" y="3027193"/>
              <a:ext cx="174707" cy="174707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팔각형 29">
              <a:extLst>
                <a:ext uri="{FF2B5EF4-FFF2-40B4-BE49-F238E27FC236}">
                  <a16:creationId xmlns:a16="http://schemas.microsoft.com/office/drawing/2014/main" id="{BC1099C7-CAB3-4EFB-8D44-31FCBBB2A3CB}"/>
                </a:ext>
              </a:extLst>
            </p:cNvPr>
            <p:cNvSpPr/>
            <p:nvPr/>
          </p:nvSpPr>
          <p:spPr>
            <a:xfrm>
              <a:off x="3788726" y="3293860"/>
              <a:ext cx="174707" cy="174707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FE0DB0-6CD4-4576-9CC4-54B2C4F57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66" y="1188586"/>
            <a:ext cx="10372934" cy="37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9pPr>
          </a:lstStyle>
          <a:p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AdminServer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NodeManager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콘솔에서만 재기동이 가능함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iGate11, iGate12,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iManager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Webadmin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기동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중지 관리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2869867-9360-447E-AB61-03D50F6ED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74492"/>
              </p:ext>
            </p:extLst>
          </p:nvPr>
        </p:nvGraphicFramePr>
        <p:xfrm>
          <a:off x="1343025" y="4039912"/>
          <a:ext cx="95059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93274366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880955847"/>
                    </a:ext>
                  </a:extLst>
                </a:gridCol>
                <a:gridCol w="4556125">
                  <a:extLst>
                    <a:ext uri="{9D8B030D-6E8A-4147-A177-3AD203B41FA5}">
                      <a16:colId xmlns:a16="http://schemas.microsoft.com/office/drawing/2014/main" val="1505730404"/>
                    </a:ext>
                  </a:extLst>
                </a:gridCol>
              </a:tblGrid>
              <a:tr h="225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기동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37762"/>
                  </a:ext>
                </a:extLst>
              </a:tr>
              <a:tr h="2257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AdminServer</a:t>
                      </a: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기동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</a:t>
                      </a:r>
                      <a:r>
                        <a:rPr lang="en-US" altLang="ko-KR" sz="10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startAdmin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49839"/>
                  </a:ext>
                </a:extLst>
              </a:tr>
              <a:tr h="22570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AdminServer</a:t>
                      </a: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</a:t>
                      </a:r>
                      <a:r>
                        <a:rPr lang="en-US" altLang="ko-KR" sz="10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stopAdmin</a:t>
                      </a:r>
                      <a:endParaRPr lang="en-US" altLang="ko-KR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783472"/>
                  </a:ext>
                </a:extLst>
              </a:tr>
              <a:tr h="2257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Node Manager 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기동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</a:t>
                      </a:r>
                      <a:r>
                        <a:rPr lang="en-US" altLang="ko-KR" sz="10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startNode</a:t>
                      </a:r>
                      <a:endParaRPr lang="en-US" altLang="ko-KR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184635"/>
                  </a:ext>
                </a:extLst>
              </a:tr>
              <a:tr h="22570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Node Manager 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</a:t>
                      </a:r>
                      <a:r>
                        <a:rPr lang="en-US" altLang="ko-KR" sz="10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stopNode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623209"/>
                  </a:ext>
                </a:extLst>
              </a:tr>
              <a:tr h="2257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SVN 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기동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</a:t>
                      </a:r>
                      <a:r>
                        <a:rPr lang="en-US" altLang="ko-KR" sz="10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onsvn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659792"/>
                  </a:ext>
                </a:extLst>
              </a:tr>
              <a:tr h="22570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SVN 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</a:t>
                      </a:r>
                      <a:r>
                        <a:rPr lang="en-US" altLang="ko-KR" sz="10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offsvn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597152"/>
                  </a:ext>
                </a:extLst>
              </a:tr>
              <a:tr h="2257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Jenkins 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기동 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</a:t>
                      </a:r>
                      <a:r>
                        <a:rPr lang="en-US" altLang="ko-KR" sz="10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onjks</a:t>
                      </a:r>
                      <a:endParaRPr lang="en-US" altLang="ko-KR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255309"/>
                  </a:ext>
                </a:extLst>
              </a:tr>
              <a:tr h="22570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Jenkins 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</a:t>
                      </a:r>
                      <a:r>
                        <a:rPr lang="en-US" altLang="ko-KR" sz="10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offjks</a:t>
                      </a:r>
                      <a:endParaRPr lang="en-US" altLang="ko-KR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39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46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A82E986-D51B-4F67-960D-63CD5B389C31}"/>
              </a:ext>
            </a:extLst>
          </p:cNvPr>
          <p:cNvSpPr/>
          <p:nvPr/>
        </p:nvSpPr>
        <p:spPr>
          <a:xfrm>
            <a:off x="0" y="5821537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Picture 2" descr="http://file.zioyou.com/T06133/inzent_logo_ep(2).jpg">
            <a:extLst>
              <a:ext uri="{FF2B5EF4-FFF2-40B4-BE49-F238E27FC236}">
                <a16:creationId xmlns:a16="http://schemas.microsoft.com/office/drawing/2014/main" id="{77E5A7D1-DA6A-4136-B264-8E1F70D09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0" y="5335762"/>
            <a:ext cx="14287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9071154-97B1-48C3-AE39-0998EDFFB23D}"/>
              </a:ext>
            </a:extLst>
          </p:cNvPr>
          <p:cNvSpPr/>
          <p:nvPr/>
        </p:nvSpPr>
        <p:spPr>
          <a:xfrm>
            <a:off x="0" y="1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CE63FE5-CBAA-4DA3-9F98-0B0462FFA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27065"/>
              </p:ext>
            </p:extLst>
          </p:nvPr>
        </p:nvGraphicFramePr>
        <p:xfrm>
          <a:off x="701001" y="2127200"/>
          <a:ext cx="10789998" cy="168237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53540">
                  <a:extLst>
                    <a:ext uri="{9D8B030D-6E8A-4147-A177-3AD203B41FA5}">
                      <a16:colId xmlns:a16="http://schemas.microsoft.com/office/drawing/2014/main" val="1144180497"/>
                    </a:ext>
                  </a:extLst>
                </a:gridCol>
                <a:gridCol w="3818229">
                  <a:extLst>
                    <a:ext uri="{9D8B030D-6E8A-4147-A177-3AD203B41FA5}">
                      <a16:colId xmlns:a16="http://schemas.microsoft.com/office/drawing/2014/main" val="2684777218"/>
                    </a:ext>
                  </a:extLst>
                </a:gridCol>
                <a:gridCol w="3818229">
                  <a:extLst>
                    <a:ext uri="{9D8B030D-6E8A-4147-A177-3AD203B41FA5}">
                      <a16:colId xmlns:a16="http://schemas.microsoft.com/office/drawing/2014/main" val="2318990169"/>
                    </a:ext>
                  </a:extLst>
                </a:gridCol>
              </a:tblGrid>
              <a:tr h="5087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E231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>
                    <a:solidFill>
                      <a:srgbClr val="E231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solidFill>
                      <a:srgbClr val="E23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22971"/>
                  </a:ext>
                </a:extLst>
              </a:tr>
              <a:tr h="58679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2022-01-28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</a:t>
                      </a:r>
                      <a:endParaRPr 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백소영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최낙원</a:t>
                      </a:r>
                      <a:endParaRPr 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53792131"/>
                  </a:ext>
                </a:extLst>
              </a:tr>
              <a:tr h="58679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2022-04-15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iGate5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정보 추가</a:t>
                      </a:r>
                      <a:endParaRPr 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백소영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최낙원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진현석</a:t>
                      </a:r>
                      <a:endParaRPr 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73860146"/>
                  </a:ext>
                </a:extLst>
              </a:tr>
            </a:tbl>
          </a:graphicData>
        </a:graphic>
      </p:graphicFrame>
      <p:sp>
        <p:nvSpPr>
          <p:cNvPr id="8" name="MAIN HEADER">
            <a:extLst>
              <a:ext uri="{FF2B5EF4-FFF2-40B4-BE49-F238E27FC236}">
                <a16:creationId xmlns:a16="http://schemas.microsoft.com/office/drawing/2014/main" id="{F7D69F87-1835-4340-BDD5-BC7B272B48C1}"/>
              </a:ext>
            </a:extLst>
          </p:cNvPr>
          <p:cNvSpPr txBox="1"/>
          <p:nvPr/>
        </p:nvSpPr>
        <p:spPr>
          <a:xfrm>
            <a:off x="4238530" y="1365217"/>
            <a:ext cx="3474473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pPr algn="ctr"/>
            <a:r>
              <a:rPr lang="ko-KR" altLang="en-US" sz="3600">
                <a:solidFill>
                  <a:srgbClr val="15182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변경 </a:t>
            </a:r>
            <a:r>
              <a:rPr lang="ko-KR" altLang="en-US" sz="3600" dirty="0">
                <a:solidFill>
                  <a:srgbClr val="15182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이력</a:t>
            </a:r>
            <a:endParaRPr lang="en-US" sz="3600" dirty="0">
              <a:solidFill>
                <a:srgbClr val="15182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mpton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370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 HEADER">
            <a:extLst>
              <a:ext uri="{FF2B5EF4-FFF2-40B4-BE49-F238E27FC236}">
                <a16:creationId xmlns:a16="http://schemas.microsoft.com/office/drawing/2014/main" id="{0DD7A5F2-F63A-4F0A-867E-4DA677A4355E}"/>
              </a:ext>
            </a:extLst>
          </p:cNvPr>
          <p:cNvSpPr txBox="1"/>
          <p:nvPr/>
        </p:nvSpPr>
        <p:spPr>
          <a:xfrm>
            <a:off x="4238530" y="2468067"/>
            <a:ext cx="3474473" cy="253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altLang="ko-KR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1. </a:t>
            </a:r>
            <a:r>
              <a:rPr lang="ko-KR" altLang="en-US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서버 정보</a:t>
            </a:r>
            <a:endParaRPr lang="en-US" altLang="ko-KR" sz="1800" dirty="0">
              <a:solidFill>
                <a:srgbClr val="151826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Campton Bold"/>
            </a:endParaRPr>
          </a:p>
          <a:p>
            <a:r>
              <a:rPr lang="en-US" altLang="ko-KR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    - </a:t>
            </a:r>
            <a:r>
              <a:rPr lang="ko-KR" altLang="en-US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장비 사양</a:t>
            </a:r>
            <a:endParaRPr lang="en-US" altLang="ko-KR" sz="1800" dirty="0">
              <a:solidFill>
                <a:srgbClr val="151826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Campton Bold"/>
            </a:endParaRPr>
          </a:p>
          <a:p>
            <a:r>
              <a:rPr lang="ko-KR" altLang="en-US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    </a:t>
            </a:r>
            <a:r>
              <a:rPr lang="en-US" altLang="ko-KR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- </a:t>
            </a:r>
            <a:r>
              <a:rPr lang="ko-KR" altLang="en-US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서버 구성도</a:t>
            </a:r>
            <a:endParaRPr lang="en-US" altLang="ko-KR" sz="1800" dirty="0">
              <a:solidFill>
                <a:srgbClr val="151826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Campton Bold"/>
            </a:endParaRPr>
          </a:p>
          <a:p>
            <a:r>
              <a:rPr lang="ko-KR" altLang="en-US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    </a:t>
            </a:r>
            <a:r>
              <a:rPr lang="en-US" altLang="ko-KR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- </a:t>
            </a:r>
            <a:r>
              <a:rPr lang="ko-KR" altLang="en-US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서버 환경</a:t>
            </a:r>
            <a:endParaRPr lang="en-US" altLang="ko-KR" sz="1800" dirty="0">
              <a:solidFill>
                <a:srgbClr val="151826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Campton Bold"/>
            </a:endParaRPr>
          </a:p>
          <a:p>
            <a:r>
              <a:rPr lang="en-US" altLang="ko-KR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        • iGate4</a:t>
            </a:r>
          </a:p>
          <a:p>
            <a:pPr lvl="1"/>
            <a:r>
              <a:rPr lang="en-US" altLang="ko-KR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 • iGate5</a:t>
            </a:r>
            <a:endParaRPr lang="en-US" altLang="ko-KR" u="sng" dirty="0">
              <a:solidFill>
                <a:srgbClr val="151826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Campton Bold"/>
            </a:endParaRPr>
          </a:p>
          <a:p>
            <a:r>
              <a:rPr lang="en-US" altLang="ko-KR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2. iGate4 </a:t>
            </a:r>
            <a:r>
              <a:rPr lang="ko-KR" altLang="en-US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서버 관리</a:t>
            </a:r>
            <a:endParaRPr lang="en-US" altLang="ko-KR" sz="1800" dirty="0">
              <a:solidFill>
                <a:srgbClr val="151826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Campton Bold"/>
            </a:endParaRPr>
          </a:p>
          <a:p>
            <a:r>
              <a:rPr lang="en-US" altLang="ko-KR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    - </a:t>
            </a:r>
            <a:r>
              <a:rPr lang="en-US" altLang="ko-KR" sz="1800" dirty="0" err="1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Webadmin</a:t>
            </a:r>
            <a:br>
              <a:rPr lang="en-US" altLang="ko-KR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</a:br>
            <a:r>
              <a:rPr lang="en-US" altLang="ko-KR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    - </a:t>
            </a:r>
            <a:r>
              <a:rPr lang="ko-KR" altLang="en-US" sz="1800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Campton Bold"/>
              </a:rPr>
              <a:t>콘솔</a:t>
            </a:r>
            <a:endParaRPr lang="en-US" altLang="ko-KR" sz="1800" dirty="0">
              <a:solidFill>
                <a:srgbClr val="151826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Campton Bold"/>
            </a:endParaRPr>
          </a:p>
        </p:txBody>
      </p:sp>
      <p:sp>
        <p:nvSpPr>
          <p:cNvPr id="4" name="MAIN HEADER">
            <a:extLst>
              <a:ext uri="{FF2B5EF4-FFF2-40B4-BE49-F238E27FC236}">
                <a16:creationId xmlns:a16="http://schemas.microsoft.com/office/drawing/2014/main" id="{D5DF1E75-97FF-4F3C-9077-C08E976EB321}"/>
              </a:ext>
            </a:extLst>
          </p:cNvPr>
          <p:cNvSpPr txBox="1"/>
          <p:nvPr/>
        </p:nvSpPr>
        <p:spPr>
          <a:xfrm>
            <a:off x="4238530" y="1260046"/>
            <a:ext cx="3474473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pPr algn="ctr"/>
            <a:r>
              <a:rPr lang="ko-KR" altLang="en-US" sz="3600" dirty="0">
                <a:solidFill>
                  <a:srgbClr val="15182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목차</a:t>
            </a:r>
            <a:endParaRPr lang="en-US" sz="3600" dirty="0">
              <a:solidFill>
                <a:srgbClr val="15182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mpton Ligh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2B6C1A-CD0F-44E6-8204-C54EFCFC3F6F}"/>
              </a:ext>
            </a:extLst>
          </p:cNvPr>
          <p:cNvSpPr/>
          <p:nvPr/>
        </p:nvSpPr>
        <p:spPr>
          <a:xfrm>
            <a:off x="0" y="1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587BF-15BA-4420-B7E4-604AE4951478}"/>
              </a:ext>
            </a:extLst>
          </p:cNvPr>
          <p:cNvSpPr/>
          <p:nvPr/>
        </p:nvSpPr>
        <p:spPr>
          <a:xfrm>
            <a:off x="0" y="5821539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Picture 2" descr="http://file.zioyou.com/T06133/inzent_logo_ep(2).jpg">
            <a:extLst>
              <a:ext uri="{FF2B5EF4-FFF2-40B4-BE49-F238E27FC236}">
                <a16:creationId xmlns:a16="http://schemas.microsoft.com/office/drawing/2014/main" id="{5CFF51D0-E574-4DFC-AE57-8B560CA4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0" y="5335764"/>
            <a:ext cx="14287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0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4269A14-92DF-4926-B0AE-E179F7E2D1CC}"/>
              </a:ext>
            </a:extLst>
          </p:cNvPr>
          <p:cNvSpPr/>
          <p:nvPr/>
        </p:nvSpPr>
        <p:spPr>
          <a:xfrm>
            <a:off x="0" y="1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B9365CF-2ADA-4971-8BDB-5CF0BDCF818D}"/>
              </a:ext>
            </a:extLst>
          </p:cNvPr>
          <p:cNvSpPr/>
          <p:nvPr/>
        </p:nvSpPr>
        <p:spPr>
          <a:xfrm>
            <a:off x="8847366" y="2"/>
            <a:ext cx="1326783" cy="1015985"/>
          </a:xfrm>
          <a:custGeom>
            <a:avLst/>
            <a:gdLst>
              <a:gd name="connsiteX0" fmla="*/ 0 w 1769045"/>
              <a:gd name="connsiteY0" fmla="*/ 0 h 1354647"/>
              <a:gd name="connsiteX1" fmla="*/ 1769045 w 1769045"/>
              <a:gd name="connsiteY1" fmla="*/ 0 h 1354647"/>
              <a:gd name="connsiteX2" fmla="*/ 1715899 w 1769045"/>
              <a:gd name="connsiteY2" fmla="*/ 183145 h 1354647"/>
              <a:gd name="connsiteX3" fmla="*/ 183173 w 1769045"/>
              <a:gd name="connsiteY3" fmla="*/ 1345398 h 1354647"/>
              <a:gd name="connsiteX4" fmla="*/ 0 w 1769045"/>
              <a:gd name="connsiteY4" fmla="*/ 1354647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045" h="1354647">
                <a:moveTo>
                  <a:pt x="0" y="0"/>
                </a:moveTo>
                <a:lnTo>
                  <a:pt x="1769045" y="0"/>
                </a:lnTo>
                <a:lnTo>
                  <a:pt x="1715899" y="183145"/>
                </a:lnTo>
                <a:cubicBezTo>
                  <a:pt x="1467396" y="813350"/>
                  <a:pt x="882920" y="1274334"/>
                  <a:pt x="183173" y="1345398"/>
                </a:cubicBezTo>
                <a:lnTo>
                  <a:pt x="0" y="1354647"/>
                </a:ln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F84CD14A-31FC-454C-B1A9-BCDB0CFCE626}"/>
              </a:ext>
            </a:extLst>
          </p:cNvPr>
          <p:cNvSpPr/>
          <p:nvPr/>
        </p:nvSpPr>
        <p:spPr>
          <a:xfrm>
            <a:off x="7507039" y="2"/>
            <a:ext cx="1338491" cy="1015985"/>
          </a:xfrm>
          <a:custGeom>
            <a:avLst/>
            <a:gdLst>
              <a:gd name="connsiteX0" fmla="*/ 0 w 1784656"/>
              <a:gd name="connsiteY0" fmla="*/ 0 h 1354647"/>
              <a:gd name="connsiteX1" fmla="*/ 907711 w 1784656"/>
              <a:gd name="connsiteY1" fmla="*/ 0 h 1354647"/>
              <a:gd name="connsiteX2" fmla="*/ 912371 w 1784656"/>
              <a:gd name="connsiteY2" fmla="*/ 27107 h 1354647"/>
              <a:gd name="connsiteX3" fmla="*/ 1692260 w 1784656"/>
              <a:gd name="connsiteY3" fmla="*/ 1285376 h 1354647"/>
              <a:gd name="connsiteX4" fmla="*/ 1784656 w 1784656"/>
              <a:gd name="connsiteY4" fmla="*/ 1354468 h 1354647"/>
              <a:gd name="connsiteX5" fmla="*/ 1781099 w 1784656"/>
              <a:gd name="connsiteY5" fmla="*/ 1354647 h 1354647"/>
              <a:gd name="connsiteX6" fmla="*/ 14042 w 1784656"/>
              <a:gd name="connsiteY6" fmla="*/ 54611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4656" h="1354647">
                <a:moveTo>
                  <a:pt x="0" y="0"/>
                </a:moveTo>
                <a:lnTo>
                  <a:pt x="907711" y="0"/>
                </a:lnTo>
                <a:lnTo>
                  <a:pt x="912371" y="27107"/>
                </a:lnTo>
                <a:cubicBezTo>
                  <a:pt x="1028236" y="529032"/>
                  <a:pt x="1307997" y="968254"/>
                  <a:pt x="1692260" y="1285376"/>
                </a:cubicBezTo>
                <a:lnTo>
                  <a:pt x="1784656" y="1354468"/>
                </a:lnTo>
                <a:lnTo>
                  <a:pt x="1781099" y="1354647"/>
                </a:lnTo>
                <a:cubicBezTo>
                  <a:pt x="950838" y="1354647"/>
                  <a:pt x="248303" y="807786"/>
                  <a:pt x="14042" y="54611"/>
                </a:cubicBez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42956BE-859A-422A-906E-D4074C71E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52936"/>
              </p:ext>
            </p:extLst>
          </p:nvPr>
        </p:nvGraphicFramePr>
        <p:xfrm>
          <a:off x="707424" y="1299539"/>
          <a:ext cx="10777152" cy="4652622"/>
        </p:xfrm>
        <a:graphic>
          <a:graphicData uri="http://schemas.openxmlformats.org/drawingml/2006/table">
            <a:tbl>
              <a:tblPr/>
              <a:tblGrid>
                <a:gridCol w="863270">
                  <a:extLst>
                    <a:ext uri="{9D8B030D-6E8A-4147-A177-3AD203B41FA5}">
                      <a16:colId xmlns:a16="http://schemas.microsoft.com/office/drawing/2014/main" val="550984417"/>
                    </a:ext>
                  </a:extLst>
                </a:gridCol>
                <a:gridCol w="987800">
                  <a:extLst>
                    <a:ext uri="{9D8B030D-6E8A-4147-A177-3AD203B41FA5}">
                      <a16:colId xmlns:a16="http://schemas.microsoft.com/office/drawing/2014/main" val="2791627128"/>
                    </a:ext>
                  </a:extLst>
                </a:gridCol>
                <a:gridCol w="4070906">
                  <a:extLst>
                    <a:ext uri="{9D8B030D-6E8A-4147-A177-3AD203B41FA5}">
                      <a16:colId xmlns:a16="http://schemas.microsoft.com/office/drawing/2014/main" val="1198291084"/>
                    </a:ext>
                  </a:extLst>
                </a:gridCol>
                <a:gridCol w="967548">
                  <a:extLst>
                    <a:ext uri="{9D8B030D-6E8A-4147-A177-3AD203B41FA5}">
                      <a16:colId xmlns:a16="http://schemas.microsoft.com/office/drawing/2014/main" val="4265199996"/>
                    </a:ext>
                  </a:extLst>
                </a:gridCol>
                <a:gridCol w="1943814">
                  <a:extLst>
                    <a:ext uri="{9D8B030D-6E8A-4147-A177-3AD203B41FA5}">
                      <a16:colId xmlns:a16="http://schemas.microsoft.com/office/drawing/2014/main" val="221619534"/>
                    </a:ext>
                  </a:extLst>
                </a:gridCol>
                <a:gridCol w="1943814">
                  <a:extLst>
                    <a:ext uri="{9D8B030D-6E8A-4147-A177-3AD203B41FA5}">
                      <a16:colId xmlns:a16="http://schemas.microsoft.com/office/drawing/2014/main" val="1266661329"/>
                    </a:ext>
                  </a:extLst>
                </a:gridCol>
              </a:tblGrid>
              <a:tr h="399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 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31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31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313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31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38858"/>
                  </a:ext>
                </a:extLst>
              </a:tr>
              <a:tr h="339738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사양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Toshiba Hard 1TB, </a:t>
                      </a:r>
                    </a:p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Samsung SSD 128GB,</a:t>
                      </a:r>
                    </a:p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RAM 16GB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파티션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96151"/>
                  </a:ext>
                </a:extLst>
              </a:tr>
              <a:tr h="365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/programs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(SSD) 120GB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914893"/>
                  </a:ext>
                </a:extLst>
              </a:tr>
              <a:tr h="3299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/backup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200GB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645427"/>
                  </a:ext>
                </a:extLst>
              </a:tr>
              <a:tr h="282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/logs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50GB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65248"/>
                  </a:ext>
                </a:extLst>
              </a:tr>
              <a:tr h="386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System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/boot/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efi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(SSD) 500MB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632798"/>
                  </a:ext>
                </a:extLst>
              </a:tr>
              <a:tr h="368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/boot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1024MB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090943"/>
                  </a:ext>
                </a:extLst>
              </a:tr>
              <a:tr h="329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swap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10GB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238565"/>
                  </a:ext>
                </a:extLst>
              </a:tr>
              <a:tr h="755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/home</a:t>
                      </a: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700GB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825405"/>
                  </a:ext>
                </a:extLst>
              </a:tr>
              <a:tr h="10936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프로세서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Intel Core i5-7400 CPU @ 3.00GHz x 4</a:t>
                      </a:r>
                      <a:endParaRPr lang="ko-KR" altLang="en-US" dirty="0"/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65" marR="7065" marT="7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48772"/>
                  </a:ext>
                </a:extLst>
              </a:tr>
            </a:tbl>
          </a:graphicData>
        </a:graphic>
      </p:graphicFrame>
      <p:sp>
        <p:nvSpPr>
          <p:cNvPr id="16" name="MAIN HEADER">
            <a:extLst>
              <a:ext uri="{FF2B5EF4-FFF2-40B4-BE49-F238E27FC236}">
                <a16:creationId xmlns:a16="http://schemas.microsoft.com/office/drawing/2014/main" id="{1CD05BB4-6F05-4D2A-84BD-4439EA72D68F}"/>
              </a:ext>
            </a:extLst>
          </p:cNvPr>
          <p:cNvSpPr txBox="1"/>
          <p:nvPr/>
        </p:nvSpPr>
        <p:spPr>
          <a:xfrm>
            <a:off x="707424" y="283552"/>
            <a:ext cx="2280276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장비</a:t>
            </a:r>
            <a:r>
              <a:rPr 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사양</a:t>
            </a:r>
            <a:endParaRPr 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mpton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155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D81030-59E8-499B-AC34-6EF5129756FE}"/>
              </a:ext>
            </a:extLst>
          </p:cNvPr>
          <p:cNvSpPr/>
          <p:nvPr/>
        </p:nvSpPr>
        <p:spPr>
          <a:xfrm>
            <a:off x="0" y="-1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C14CC771-23EA-44FA-89E2-874E3E5D473B}"/>
              </a:ext>
            </a:extLst>
          </p:cNvPr>
          <p:cNvSpPr/>
          <p:nvPr/>
        </p:nvSpPr>
        <p:spPr>
          <a:xfrm>
            <a:off x="8847366" y="0"/>
            <a:ext cx="1326783" cy="1015985"/>
          </a:xfrm>
          <a:custGeom>
            <a:avLst/>
            <a:gdLst>
              <a:gd name="connsiteX0" fmla="*/ 0 w 1769045"/>
              <a:gd name="connsiteY0" fmla="*/ 0 h 1354647"/>
              <a:gd name="connsiteX1" fmla="*/ 1769045 w 1769045"/>
              <a:gd name="connsiteY1" fmla="*/ 0 h 1354647"/>
              <a:gd name="connsiteX2" fmla="*/ 1715899 w 1769045"/>
              <a:gd name="connsiteY2" fmla="*/ 183145 h 1354647"/>
              <a:gd name="connsiteX3" fmla="*/ 183173 w 1769045"/>
              <a:gd name="connsiteY3" fmla="*/ 1345398 h 1354647"/>
              <a:gd name="connsiteX4" fmla="*/ 0 w 1769045"/>
              <a:gd name="connsiteY4" fmla="*/ 1354647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045" h="1354647">
                <a:moveTo>
                  <a:pt x="0" y="0"/>
                </a:moveTo>
                <a:lnTo>
                  <a:pt x="1769045" y="0"/>
                </a:lnTo>
                <a:lnTo>
                  <a:pt x="1715899" y="183145"/>
                </a:lnTo>
                <a:cubicBezTo>
                  <a:pt x="1467396" y="813350"/>
                  <a:pt x="882920" y="1274334"/>
                  <a:pt x="183173" y="1345398"/>
                </a:cubicBezTo>
                <a:lnTo>
                  <a:pt x="0" y="1354647"/>
                </a:ln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2A7C11B6-D1C8-4D70-AFC9-4393B77236B8}"/>
              </a:ext>
            </a:extLst>
          </p:cNvPr>
          <p:cNvSpPr/>
          <p:nvPr/>
        </p:nvSpPr>
        <p:spPr>
          <a:xfrm>
            <a:off x="7507039" y="0"/>
            <a:ext cx="1338491" cy="1015985"/>
          </a:xfrm>
          <a:custGeom>
            <a:avLst/>
            <a:gdLst>
              <a:gd name="connsiteX0" fmla="*/ 0 w 1784656"/>
              <a:gd name="connsiteY0" fmla="*/ 0 h 1354647"/>
              <a:gd name="connsiteX1" fmla="*/ 907711 w 1784656"/>
              <a:gd name="connsiteY1" fmla="*/ 0 h 1354647"/>
              <a:gd name="connsiteX2" fmla="*/ 912371 w 1784656"/>
              <a:gd name="connsiteY2" fmla="*/ 27107 h 1354647"/>
              <a:gd name="connsiteX3" fmla="*/ 1692260 w 1784656"/>
              <a:gd name="connsiteY3" fmla="*/ 1285376 h 1354647"/>
              <a:gd name="connsiteX4" fmla="*/ 1784656 w 1784656"/>
              <a:gd name="connsiteY4" fmla="*/ 1354468 h 1354647"/>
              <a:gd name="connsiteX5" fmla="*/ 1781099 w 1784656"/>
              <a:gd name="connsiteY5" fmla="*/ 1354647 h 1354647"/>
              <a:gd name="connsiteX6" fmla="*/ 14042 w 1784656"/>
              <a:gd name="connsiteY6" fmla="*/ 54611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4656" h="1354647">
                <a:moveTo>
                  <a:pt x="0" y="0"/>
                </a:moveTo>
                <a:lnTo>
                  <a:pt x="907711" y="0"/>
                </a:lnTo>
                <a:lnTo>
                  <a:pt x="912371" y="27107"/>
                </a:lnTo>
                <a:cubicBezTo>
                  <a:pt x="1028236" y="529032"/>
                  <a:pt x="1307997" y="968254"/>
                  <a:pt x="1692260" y="1285376"/>
                </a:cubicBezTo>
                <a:lnTo>
                  <a:pt x="1784656" y="1354468"/>
                </a:lnTo>
                <a:lnTo>
                  <a:pt x="1781099" y="1354647"/>
                </a:lnTo>
                <a:cubicBezTo>
                  <a:pt x="950838" y="1354647"/>
                  <a:pt x="248303" y="807786"/>
                  <a:pt x="14042" y="54611"/>
                </a:cubicBez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MAIN HEADER">
            <a:extLst>
              <a:ext uri="{FF2B5EF4-FFF2-40B4-BE49-F238E27FC236}">
                <a16:creationId xmlns:a16="http://schemas.microsoft.com/office/drawing/2014/main" id="{E073E1A4-BDE3-4E16-B466-BBDF45043D65}"/>
              </a:ext>
            </a:extLst>
          </p:cNvPr>
          <p:cNvSpPr txBox="1"/>
          <p:nvPr/>
        </p:nvSpPr>
        <p:spPr>
          <a:xfrm>
            <a:off x="707424" y="283552"/>
            <a:ext cx="2280276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서버 구성도</a:t>
            </a:r>
            <a:endParaRPr 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mpton Light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6E458C4-19F2-451F-B3E6-F4E0D141D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444639"/>
              </p:ext>
            </p:extLst>
          </p:nvPr>
        </p:nvGraphicFramePr>
        <p:xfrm>
          <a:off x="1271095" y="1299538"/>
          <a:ext cx="920384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848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D81030-59E8-499B-AC34-6EF5129756FE}"/>
              </a:ext>
            </a:extLst>
          </p:cNvPr>
          <p:cNvSpPr/>
          <p:nvPr/>
        </p:nvSpPr>
        <p:spPr>
          <a:xfrm>
            <a:off x="0" y="-1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C14CC771-23EA-44FA-89E2-874E3E5D473B}"/>
              </a:ext>
            </a:extLst>
          </p:cNvPr>
          <p:cNvSpPr/>
          <p:nvPr/>
        </p:nvSpPr>
        <p:spPr>
          <a:xfrm>
            <a:off x="8847366" y="0"/>
            <a:ext cx="1326783" cy="1015985"/>
          </a:xfrm>
          <a:custGeom>
            <a:avLst/>
            <a:gdLst>
              <a:gd name="connsiteX0" fmla="*/ 0 w 1769045"/>
              <a:gd name="connsiteY0" fmla="*/ 0 h 1354647"/>
              <a:gd name="connsiteX1" fmla="*/ 1769045 w 1769045"/>
              <a:gd name="connsiteY1" fmla="*/ 0 h 1354647"/>
              <a:gd name="connsiteX2" fmla="*/ 1715899 w 1769045"/>
              <a:gd name="connsiteY2" fmla="*/ 183145 h 1354647"/>
              <a:gd name="connsiteX3" fmla="*/ 183173 w 1769045"/>
              <a:gd name="connsiteY3" fmla="*/ 1345398 h 1354647"/>
              <a:gd name="connsiteX4" fmla="*/ 0 w 1769045"/>
              <a:gd name="connsiteY4" fmla="*/ 1354647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045" h="1354647">
                <a:moveTo>
                  <a:pt x="0" y="0"/>
                </a:moveTo>
                <a:lnTo>
                  <a:pt x="1769045" y="0"/>
                </a:lnTo>
                <a:lnTo>
                  <a:pt x="1715899" y="183145"/>
                </a:lnTo>
                <a:cubicBezTo>
                  <a:pt x="1467396" y="813350"/>
                  <a:pt x="882920" y="1274334"/>
                  <a:pt x="183173" y="1345398"/>
                </a:cubicBezTo>
                <a:lnTo>
                  <a:pt x="0" y="1354647"/>
                </a:ln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2A7C11B6-D1C8-4D70-AFC9-4393B77236B8}"/>
              </a:ext>
            </a:extLst>
          </p:cNvPr>
          <p:cNvSpPr/>
          <p:nvPr/>
        </p:nvSpPr>
        <p:spPr>
          <a:xfrm>
            <a:off x="7507039" y="0"/>
            <a:ext cx="1338491" cy="1015985"/>
          </a:xfrm>
          <a:custGeom>
            <a:avLst/>
            <a:gdLst>
              <a:gd name="connsiteX0" fmla="*/ 0 w 1784656"/>
              <a:gd name="connsiteY0" fmla="*/ 0 h 1354647"/>
              <a:gd name="connsiteX1" fmla="*/ 907711 w 1784656"/>
              <a:gd name="connsiteY1" fmla="*/ 0 h 1354647"/>
              <a:gd name="connsiteX2" fmla="*/ 912371 w 1784656"/>
              <a:gd name="connsiteY2" fmla="*/ 27107 h 1354647"/>
              <a:gd name="connsiteX3" fmla="*/ 1692260 w 1784656"/>
              <a:gd name="connsiteY3" fmla="*/ 1285376 h 1354647"/>
              <a:gd name="connsiteX4" fmla="*/ 1784656 w 1784656"/>
              <a:gd name="connsiteY4" fmla="*/ 1354468 h 1354647"/>
              <a:gd name="connsiteX5" fmla="*/ 1781099 w 1784656"/>
              <a:gd name="connsiteY5" fmla="*/ 1354647 h 1354647"/>
              <a:gd name="connsiteX6" fmla="*/ 14042 w 1784656"/>
              <a:gd name="connsiteY6" fmla="*/ 54611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4656" h="1354647">
                <a:moveTo>
                  <a:pt x="0" y="0"/>
                </a:moveTo>
                <a:lnTo>
                  <a:pt x="907711" y="0"/>
                </a:lnTo>
                <a:lnTo>
                  <a:pt x="912371" y="27107"/>
                </a:lnTo>
                <a:cubicBezTo>
                  <a:pt x="1028236" y="529032"/>
                  <a:pt x="1307997" y="968254"/>
                  <a:pt x="1692260" y="1285376"/>
                </a:cubicBezTo>
                <a:lnTo>
                  <a:pt x="1784656" y="1354468"/>
                </a:lnTo>
                <a:lnTo>
                  <a:pt x="1781099" y="1354647"/>
                </a:lnTo>
                <a:cubicBezTo>
                  <a:pt x="950838" y="1354647"/>
                  <a:pt x="248303" y="807786"/>
                  <a:pt x="14042" y="54611"/>
                </a:cubicBez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MAIN HEADER">
            <a:extLst>
              <a:ext uri="{FF2B5EF4-FFF2-40B4-BE49-F238E27FC236}">
                <a16:creationId xmlns:a16="http://schemas.microsoft.com/office/drawing/2014/main" id="{E073E1A4-BDE3-4E16-B466-BBDF45043D65}"/>
              </a:ext>
            </a:extLst>
          </p:cNvPr>
          <p:cNvSpPr txBox="1"/>
          <p:nvPr/>
        </p:nvSpPr>
        <p:spPr>
          <a:xfrm>
            <a:off x="707424" y="283552"/>
            <a:ext cx="2280276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서버 구성도</a:t>
            </a:r>
            <a:endParaRPr 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mpton Ligh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71095" y="1299538"/>
            <a:ext cx="9203847" cy="5418667"/>
            <a:chOff x="1271095" y="1299538"/>
            <a:chExt cx="9203847" cy="5418667"/>
          </a:xfrm>
        </p:grpSpPr>
        <p:sp>
          <p:nvSpPr>
            <p:cNvPr id="3" name="자유형 2"/>
            <p:cNvSpPr/>
            <p:nvPr/>
          </p:nvSpPr>
          <p:spPr>
            <a:xfrm>
              <a:off x="1271095" y="1299538"/>
              <a:ext cx="9203847" cy="5418667"/>
            </a:xfrm>
            <a:custGeom>
              <a:avLst/>
              <a:gdLst>
                <a:gd name="connsiteX0" fmla="*/ 0 w 9203847"/>
                <a:gd name="connsiteY0" fmla="*/ 460587 h 5418667"/>
                <a:gd name="connsiteX1" fmla="*/ 460587 w 9203847"/>
                <a:gd name="connsiteY1" fmla="*/ 0 h 5418667"/>
                <a:gd name="connsiteX2" fmla="*/ 8743260 w 9203847"/>
                <a:gd name="connsiteY2" fmla="*/ 0 h 5418667"/>
                <a:gd name="connsiteX3" fmla="*/ 9203847 w 9203847"/>
                <a:gd name="connsiteY3" fmla="*/ 460587 h 5418667"/>
                <a:gd name="connsiteX4" fmla="*/ 9203847 w 9203847"/>
                <a:gd name="connsiteY4" fmla="*/ 4958080 h 5418667"/>
                <a:gd name="connsiteX5" fmla="*/ 8743260 w 9203847"/>
                <a:gd name="connsiteY5" fmla="*/ 5418667 h 5418667"/>
                <a:gd name="connsiteX6" fmla="*/ 460587 w 9203847"/>
                <a:gd name="connsiteY6" fmla="*/ 5418667 h 5418667"/>
                <a:gd name="connsiteX7" fmla="*/ 0 w 9203847"/>
                <a:gd name="connsiteY7" fmla="*/ 4958080 h 5418667"/>
                <a:gd name="connsiteX8" fmla="*/ 0 w 9203847"/>
                <a:gd name="connsiteY8" fmla="*/ 460587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03847" h="5418667">
                  <a:moveTo>
                    <a:pt x="0" y="460587"/>
                  </a:moveTo>
                  <a:cubicBezTo>
                    <a:pt x="0" y="206212"/>
                    <a:pt x="206212" y="0"/>
                    <a:pt x="460587" y="0"/>
                  </a:cubicBezTo>
                  <a:lnTo>
                    <a:pt x="8743260" y="0"/>
                  </a:lnTo>
                  <a:cubicBezTo>
                    <a:pt x="8997635" y="0"/>
                    <a:pt x="9203847" y="206212"/>
                    <a:pt x="9203847" y="460587"/>
                  </a:cubicBezTo>
                  <a:lnTo>
                    <a:pt x="9203847" y="4958080"/>
                  </a:lnTo>
                  <a:cubicBezTo>
                    <a:pt x="9203847" y="5212455"/>
                    <a:pt x="8997635" y="5418667"/>
                    <a:pt x="8743260" y="5418667"/>
                  </a:cubicBezTo>
                  <a:lnTo>
                    <a:pt x="460587" y="5418667"/>
                  </a:lnTo>
                  <a:cubicBezTo>
                    <a:pt x="206212" y="5418667"/>
                    <a:pt x="0" y="5212455"/>
                    <a:pt x="0" y="4958080"/>
                  </a:cubicBezTo>
                  <a:lnTo>
                    <a:pt x="0" y="460587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301" tIns="287301" rIns="287301" bIns="4340389" numCol="1" spcCol="1270" anchor="t" anchorCtr="0">
              <a:noAutofit/>
            </a:bodyPr>
            <a:lstStyle/>
            <a:p>
              <a:pPr lvl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kern="1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OS - Linux CentOS 8.5.2111</a:t>
              </a:r>
              <a:endParaRPr lang="ko-KR" altLang="en-US" sz="4000" kern="1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1607122" y="2654204"/>
              <a:ext cx="1380577" cy="1861343"/>
            </a:xfrm>
            <a:custGeom>
              <a:avLst/>
              <a:gdLst>
                <a:gd name="connsiteX0" fmla="*/ 0 w 1380577"/>
                <a:gd name="connsiteY0" fmla="*/ 144961 h 1861343"/>
                <a:gd name="connsiteX1" fmla="*/ 144961 w 1380577"/>
                <a:gd name="connsiteY1" fmla="*/ 0 h 1861343"/>
                <a:gd name="connsiteX2" fmla="*/ 1235616 w 1380577"/>
                <a:gd name="connsiteY2" fmla="*/ 0 h 1861343"/>
                <a:gd name="connsiteX3" fmla="*/ 1380577 w 1380577"/>
                <a:gd name="connsiteY3" fmla="*/ 144961 h 1861343"/>
                <a:gd name="connsiteX4" fmla="*/ 1380577 w 1380577"/>
                <a:gd name="connsiteY4" fmla="*/ 1716382 h 1861343"/>
                <a:gd name="connsiteX5" fmla="*/ 1235616 w 1380577"/>
                <a:gd name="connsiteY5" fmla="*/ 1861343 h 1861343"/>
                <a:gd name="connsiteX6" fmla="*/ 144961 w 1380577"/>
                <a:gd name="connsiteY6" fmla="*/ 1861343 h 1861343"/>
                <a:gd name="connsiteX7" fmla="*/ 0 w 1380577"/>
                <a:gd name="connsiteY7" fmla="*/ 1716382 h 1861343"/>
                <a:gd name="connsiteX8" fmla="*/ 0 w 1380577"/>
                <a:gd name="connsiteY8" fmla="*/ 144961 h 18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0577" h="1861343">
                  <a:moveTo>
                    <a:pt x="0" y="144961"/>
                  </a:moveTo>
                  <a:cubicBezTo>
                    <a:pt x="0" y="64901"/>
                    <a:pt x="64901" y="0"/>
                    <a:pt x="144961" y="0"/>
                  </a:cubicBezTo>
                  <a:lnTo>
                    <a:pt x="1235616" y="0"/>
                  </a:lnTo>
                  <a:cubicBezTo>
                    <a:pt x="1315676" y="0"/>
                    <a:pt x="1380577" y="64901"/>
                    <a:pt x="1380577" y="144961"/>
                  </a:cubicBezTo>
                  <a:lnTo>
                    <a:pt x="1380577" y="1716382"/>
                  </a:lnTo>
                  <a:cubicBezTo>
                    <a:pt x="1380577" y="1796442"/>
                    <a:pt x="1315676" y="1861343"/>
                    <a:pt x="1235616" y="1861343"/>
                  </a:cubicBezTo>
                  <a:lnTo>
                    <a:pt x="144961" y="1861343"/>
                  </a:lnTo>
                  <a:cubicBezTo>
                    <a:pt x="64901" y="1861343"/>
                    <a:pt x="0" y="1796442"/>
                    <a:pt x="0" y="1716382"/>
                  </a:cubicBezTo>
                  <a:lnTo>
                    <a:pt x="0" y="144961"/>
                  </a:lnTo>
                  <a:close/>
                </a:path>
              </a:pathLst>
            </a:cu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 z="12700">
              <a:bevelT w="190500" h="38100"/>
            </a:sp3d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798" tIns="95798" rIns="95798" bIns="95798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kern="1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DB – </a:t>
              </a:r>
              <a:br>
                <a:rPr lang="en-US" altLang="ko-KR" sz="1400" kern="1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</a:br>
              <a:r>
                <a:rPr lang="en-US" altLang="ko-KR" sz="1400" kern="1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Oracle 19C</a:t>
              </a:r>
              <a:endParaRPr lang="ko-KR" altLang="en-US" sz="1400" kern="1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607122" y="4583296"/>
              <a:ext cx="1380577" cy="1861343"/>
            </a:xfrm>
            <a:custGeom>
              <a:avLst/>
              <a:gdLst>
                <a:gd name="connsiteX0" fmla="*/ 0 w 1380577"/>
                <a:gd name="connsiteY0" fmla="*/ 144961 h 1861343"/>
                <a:gd name="connsiteX1" fmla="*/ 144961 w 1380577"/>
                <a:gd name="connsiteY1" fmla="*/ 0 h 1861343"/>
                <a:gd name="connsiteX2" fmla="*/ 1235616 w 1380577"/>
                <a:gd name="connsiteY2" fmla="*/ 0 h 1861343"/>
                <a:gd name="connsiteX3" fmla="*/ 1380577 w 1380577"/>
                <a:gd name="connsiteY3" fmla="*/ 144961 h 1861343"/>
                <a:gd name="connsiteX4" fmla="*/ 1380577 w 1380577"/>
                <a:gd name="connsiteY4" fmla="*/ 1716382 h 1861343"/>
                <a:gd name="connsiteX5" fmla="*/ 1235616 w 1380577"/>
                <a:gd name="connsiteY5" fmla="*/ 1861343 h 1861343"/>
                <a:gd name="connsiteX6" fmla="*/ 144961 w 1380577"/>
                <a:gd name="connsiteY6" fmla="*/ 1861343 h 1861343"/>
                <a:gd name="connsiteX7" fmla="*/ 0 w 1380577"/>
                <a:gd name="connsiteY7" fmla="*/ 1716382 h 1861343"/>
                <a:gd name="connsiteX8" fmla="*/ 0 w 1380577"/>
                <a:gd name="connsiteY8" fmla="*/ 144961 h 18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0577" h="1861343">
                  <a:moveTo>
                    <a:pt x="0" y="144961"/>
                  </a:moveTo>
                  <a:cubicBezTo>
                    <a:pt x="0" y="64901"/>
                    <a:pt x="64901" y="0"/>
                    <a:pt x="144961" y="0"/>
                  </a:cubicBezTo>
                  <a:lnTo>
                    <a:pt x="1235616" y="0"/>
                  </a:lnTo>
                  <a:cubicBezTo>
                    <a:pt x="1315676" y="0"/>
                    <a:pt x="1380577" y="64901"/>
                    <a:pt x="1380577" y="144961"/>
                  </a:cubicBezTo>
                  <a:lnTo>
                    <a:pt x="1380577" y="1716382"/>
                  </a:lnTo>
                  <a:cubicBezTo>
                    <a:pt x="1380577" y="1796442"/>
                    <a:pt x="1315676" y="1861343"/>
                    <a:pt x="1235616" y="1861343"/>
                  </a:cubicBezTo>
                  <a:lnTo>
                    <a:pt x="144961" y="1861343"/>
                  </a:lnTo>
                  <a:cubicBezTo>
                    <a:pt x="64901" y="1861343"/>
                    <a:pt x="0" y="1796442"/>
                    <a:pt x="0" y="1716382"/>
                  </a:cubicBezTo>
                  <a:lnTo>
                    <a:pt x="0" y="144961"/>
                  </a:lnTo>
                  <a:close/>
                </a:path>
              </a:pathLst>
            </a:cu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 z="12700">
              <a:bevelT w="190500" h="38100"/>
            </a:sp3d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798" tIns="95798" rIns="95798" bIns="95798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kern="1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Java - </a:t>
              </a:r>
              <a:r>
                <a:rPr lang="en-US" altLang="ko-KR" sz="1400" kern="1200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openJDK</a:t>
              </a:r>
              <a:r>
                <a:rPr lang="en-US" altLang="ko-KR" sz="1400" kern="1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1.8.0_312 </a:t>
              </a:r>
              <a:endParaRPr lang="ko-KR" altLang="en-US" sz="1400" kern="1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111864" y="2568595"/>
              <a:ext cx="7132981" cy="3964285"/>
            </a:xfrm>
            <a:custGeom>
              <a:avLst/>
              <a:gdLst>
                <a:gd name="connsiteX0" fmla="*/ 0 w 7132981"/>
                <a:gd name="connsiteY0" fmla="*/ 416250 h 3964285"/>
                <a:gd name="connsiteX1" fmla="*/ 416250 w 7132981"/>
                <a:gd name="connsiteY1" fmla="*/ 0 h 3964285"/>
                <a:gd name="connsiteX2" fmla="*/ 6716731 w 7132981"/>
                <a:gd name="connsiteY2" fmla="*/ 0 h 3964285"/>
                <a:gd name="connsiteX3" fmla="*/ 7132981 w 7132981"/>
                <a:gd name="connsiteY3" fmla="*/ 416250 h 3964285"/>
                <a:gd name="connsiteX4" fmla="*/ 7132981 w 7132981"/>
                <a:gd name="connsiteY4" fmla="*/ 3548035 h 3964285"/>
                <a:gd name="connsiteX5" fmla="*/ 6716731 w 7132981"/>
                <a:gd name="connsiteY5" fmla="*/ 3964285 h 3964285"/>
                <a:gd name="connsiteX6" fmla="*/ 416250 w 7132981"/>
                <a:gd name="connsiteY6" fmla="*/ 3964285 h 3964285"/>
                <a:gd name="connsiteX7" fmla="*/ 0 w 7132981"/>
                <a:gd name="connsiteY7" fmla="*/ 3548035 h 3964285"/>
                <a:gd name="connsiteX8" fmla="*/ 0 w 7132981"/>
                <a:gd name="connsiteY8" fmla="*/ 416250 h 396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2981" h="3964285">
                  <a:moveTo>
                    <a:pt x="0" y="416250"/>
                  </a:moveTo>
                  <a:cubicBezTo>
                    <a:pt x="0" y="186361"/>
                    <a:pt x="186361" y="0"/>
                    <a:pt x="416250" y="0"/>
                  </a:cubicBezTo>
                  <a:lnTo>
                    <a:pt x="6716731" y="0"/>
                  </a:lnTo>
                  <a:cubicBezTo>
                    <a:pt x="6946620" y="0"/>
                    <a:pt x="7132981" y="186361"/>
                    <a:pt x="7132981" y="416250"/>
                  </a:cubicBezTo>
                  <a:lnTo>
                    <a:pt x="7132981" y="3548035"/>
                  </a:lnTo>
                  <a:cubicBezTo>
                    <a:pt x="7132981" y="3777924"/>
                    <a:pt x="6946620" y="3964285"/>
                    <a:pt x="6716731" y="3964285"/>
                  </a:cubicBezTo>
                  <a:lnTo>
                    <a:pt x="416250" y="3964285"/>
                  </a:lnTo>
                  <a:cubicBezTo>
                    <a:pt x="186361" y="3964285"/>
                    <a:pt x="0" y="3777924"/>
                    <a:pt x="0" y="3548035"/>
                  </a:cubicBezTo>
                  <a:lnTo>
                    <a:pt x="0" y="416250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-2000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595" tIns="228595" rIns="228595" bIns="2530512" numCol="1" spcCol="1270" anchor="t" anchorCtr="0">
              <a:noAutofit/>
            </a:bodyPr>
            <a:lstStyle/>
            <a:p>
              <a:pPr lvl="0" algn="ctr"/>
              <a:r>
                <a:rPr lang="en-US" altLang="ko-KR" sz="28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WAS – JEUS 8 Fix 1</a:t>
              </a:r>
              <a:endParaRPr lang="ko-KR" altLang="en-US" sz="28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3858961" y="3935383"/>
              <a:ext cx="5545238" cy="2314486"/>
            </a:xfrm>
            <a:custGeom>
              <a:avLst/>
              <a:gdLst>
                <a:gd name="connsiteX0" fmla="*/ 0 w 5545238"/>
                <a:gd name="connsiteY0" fmla="*/ 243021 h 2314486"/>
                <a:gd name="connsiteX1" fmla="*/ 243021 w 5545238"/>
                <a:gd name="connsiteY1" fmla="*/ 0 h 2314486"/>
                <a:gd name="connsiteX2" fmla="*/ 5302217 w 5545238"/>
                <a:gd name="connsiteY2" fmla="*/ 0 h 2314486"/>
                <a:gd name="connsiteX3" fmla="*/ 5545238 w 5545238"/>
                <a:gd name="connsiteY3" fmla="*/ 243021 h 2314486"/>
                <a:gd name="connsiteX4" fmla="*/ 5545238 w 5545238"/>
                <a:gd name="connsiteY4" fmla="*/ 2071465 h 2314486"/>
                <a:gd name="connsiteX5" fmla="*/ 5302217 w 5545238"/>
                <a:gd name="connsiteY5" fmla="*/ 2314486 h 2314486"/>
                <a:gd name="connsiteX6" fmla="*/ 243021 w 5545238"/>
                <a:gd name="connsiteY6" fmla="*/ 2314486 h 2314486"/>
                <a:gd name="connsiteX7" fmla="*/ 0 w 5545238"/>
                <a:gd name="connsiteY7" fmla="*/ 2071465 h 2314486"/>
                <a:gd name="connsiteX8" fmla="*/ 0 w 5545238"/>
                <a:gd name="connsiteY8" fmla="*/ 243021 h 231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5238" h="2314486">
                  <a:moveTo>
                    <a:pt x="0" y="243021"/>
                  </a:moveTo>
                  <a:cubicBezTo>
                    <a:pt x="0" y="108804"/>
                    <a:pt x="108804" y="0"/>
                    <a:pt x="243021" y="0"/>
                  </a:cubicBezTo>
                  <a:lnTo>
                    <a:pt x="5302217" y="0"/>
                  </a:lnTo>
                  <a:cubicBezTo>
                    <a:pt x="5436434" y="0"/>
                    <a:pt x="5545238" y="108804"/>
                    <a:pt x="5545238" y="243021"/>
                  </a:cubicBezTo>
                  <a:lnTo>
                    <a:pt x="5545238" y="2071465"/>
                  </a:lnTo>
                  <a:cubicBezTo>
                    <a:pt x="5545238" y="2205682"/>
                    <a:pt x="5436434" y="2314486"/>
                    <a:pt x="5302217" y="2314486"/>
                  </a:cubicBezTo>
                  <a:lnTo>
                    <a:pt x="243021" y="2314486"/>
                  </a:lnTo>
                  <a:cubicBezTo>
                    <a:pt x="108804" y="2314486"/>
                    <a:pt x="0" y="2205682"/>
                    <a:pt x="0" y="2071465"/>
                  </a:cubicBezTo>
                  <a:lnTo>
                    <a:pt x="0" y="243021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58" tIns="177858" rIns="177858" bIns="1294593" numCol="1" spcCol="1270" anchor="t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kern="1200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iGate</a:t>
              </a:r>
              <a:r>
                <a:rPr lang="en-US" altLang="ko-KR" sz="2800" kern="1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5</a:t>
              </a:r>
              <a:endParaRPr lang="ko-KR" altLang="en-US" sz="2800" b="1" kern="1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029032" y="4595758"/>
              <a:ext cx="1589653" cy="691862"/>
            </a:xfrm>
            <a:custGeom>
              <a:avLst/>
              <a:gdLst>
                <a:gd name="connsiteX0" fmla="*/ 0 w 1589653"/>
                <a:gd name="connsiteY0" fmla="*/ 109359 h 1041518"/>
                <a:gd name="connsiteX1" fmla="*/ 109359 w 1589653"/>
                <a:gd name="connsiteY1" fmla="*/ 0 h 1041518"/>
                <a:gd name="connsiteX2" fmla="*/ 1480294 w 1589653"/>
                <a:gd name="connsiteY2" fmla="*/ 0 h 1041518"/>
                <a:gd name="connsiteX3" fmla="*/ 1589653 w 1589653"/>
                <a:gd name="connsiteY3" fmla="*/ 109359 h 1041518"/>
                <a:gd name="connsiteX4" fmla="*/ 1589653 w 1589653"/>
                <a:gd name="connsiteY4" fmla="*/ 932159 h 1041518"/>
                <a:gd name="connsiteX5" fmla="*/ 1480294 w 1589653"/>
                <a:gd name="connsiteY5" fmla="*/ 1041518 h 1041518"/>
                <a:gd name="connsiteX6" fmla="*/ 109359 w 1589653"/>
                <a:gd name="connsiteY6" fmla="*/ 1041518 h 1041518"/>
                <a:gd name="connsiteX7" fmla="*/ 0 w 1589653"/>
                <a:gd name="connsiteY7" fmla="*/ 932159 h 1041518"/>
                <a:gd name="connsiteX8" fmla="*/ 0 w 1589653"/>
                <a:gd name="connsiteY8" fmla="*/ 109359 h 104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9653" h="1041518">
                  <a:moveTo>
                    <a:pt x="0" y="109359"/>
                  </a:moveTo>
                  <a:cubicBezTo>
                    <a:pt x="0" y="48962"/>
                    <a:pt x="48962" y="0"/>
                    <a:pt x="109359" y="0"/>
                  </a:cubicBezTo>
                  <a:lnTo>
                    <a:pt x="1480294" y="0"/>
                  </a:lnTo>
                  <a:cubicBezTo>
                    <a:pt x="1540691" y="0"/>
                    <a:pt x="1589653" y="48962"/>
                    <a:pt x="1589653" y="109359"/>
                  </a:cubicBezTo>
                  <a:lnTo>
                    <a:pt x="1589653" y="932159"/>
                  </a:lnTo>
                  <a:cubicBezTo>
                    <a:pt x="1589653" y="992556"/>
                    <a:pt x="1540691" y="1041518"/>
                    <a:pt x="1480294" y="1041518"/>
                  </a:cubicBezTo>
                  <a:lnTo>
                    <a:pt x="109359" y="1041518"/>
                  </a:lnTo>
                  <a:cubicBezTo>
                    <a:pt x="48962" y="1041518"/>
                    <a:pt x="0" y="992556"/>
                    <a:pt x="0" y="932159"/>
                  </a:cubicBezTo>
                  <a:lnTo>
                    <a:pt x="0" y="109359"/>
                  </a:lnTo>
                  <a:close/>
                </a:path>
              </a:pathLst>
            </a:cu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 z="12700">
              <a:bevelT w="190500" h="38100"/>
            </a:sp3d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70" tIns="85370" rIns="85370" bIns="8537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kern="1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iGate11</a:t>
              </a:r>
              <a:endParaRPr lang="ko-KR" altLang="en-US" sz="1400" kern="1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6660344" y="4595758"/>
              <a:ext cx="1589653" cy="691862"/>
            </a:xfrm>
            <a:custGeom>
              <a:avLst/>
              <a:gdLst>
                <a:gd name="connsiteX0" fmla="*/ 0 w 1589653"/>
                <a:gd name="connsiteY0" fmla="*/ 109359 h 1041518"/>
                <a:gd name="connsiteX1" fmla="*/ 109359 w 1589653"/>
                <a:gd name="connsiteY1" fmla="*/ 0 h 1041518"/>
                <a:gd name="connsiteX2" fmla="*/ 1480294 w 1589653"/>
                <a:gd name="connsiteY2" fmla="*/ 0 h 1041518"/>
                <a:gd name="connsiteX3" fmla="*/ 1589653 w 1589653"/>
                <a:gd name="connsiteY3" fmla="*/ 109359 h 1041518"/>
                <a:gd name="connsiteX4" fmla="*/ 1589653 w 1589653"/>
                <a:gd name="connsiteY4" fmla="*/ 932159 h 1041518"/>
                <a:gd name="connsiteX5" fmla="*/ 1480294 w 1589653"/>
                <a:gd name="connsiteY5" fmla="*/ 1041518 h 1041518"/>
                <a:gd name="connsiteX6" fmla="*/ 109359 w 1589653"/>
                <a:gd name="connsiteY6" fmla="*/ 1041518 h 1041518"/>
                <a:gd name="connsiteX7" fmla="*/ 0 w 1589653"/>
                <a:gd name="connsiteY7" fmla="*/ 932159 h 1041518"/>
                <a:gd name="connsiteX8" fmla="*/ 0 w 1589653"/>
                <a:gd name="connsiteY8" fmla="*/ 109359 h 104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9653" h="1041518">
                  <a:moveTo>
                    <a:pt x="0" y="109359"/>
                  </a:moveTo>
                  <a:cubicBezTo>
                    <a:pt x="0" y="48962"/>
                    <a:pt x="48962" y="0"/>
                    <a:pt x="109359" y="0"/>
                  </a:cubicBezTo>
                  <a:lnTo>
                    <a:pt x="1480294" y="0"/>
                  </a:lnTo>
                  <a:cubicBezTo>
                    <a:pt x="1540691" y="0"/>
                    <a:pt x="1589653" y="48962"/>
                    <a:pt x="1589653" y="109359"/>
                  </a:cubicBezTo>
                  <a:lnTo>
                    <a:pt x="1589653" y="932159"/>
                  </a:lnTo>
                  <a:cubicBezTo>
                    <a:pt x="1589653" y="992556"/>
                    <a:pt x="1540691" y="1041518"/>
                    <a:pt x="1480294" y="1041518"/>
                  </a:cubicBezTo>
                  <a:lnTo>
                    <a:pt x="109359" y="1041518"/>
                  </a:lnTo>
                  <a:cubicBezTo>
                    <a:pt x="48962" y="1041518"/>
                    <a:pt x="0" y="992556"/>
                    <a:pt x="0" y="932159"/>
                  </a:cubicBezTo>
                  <a:lnTo>
                    <a:pt x="0" y="109359"/>
                  </a:lnTo>
                  <a:close/>
                </a:path>
              </a:pathLst>
            </a:cu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 z="12700">
              <a:bevelT w="190500" h="38100"/>
            </a:sp3d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70" tIns="85370" rIns="85370" bIns="8537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kern="1200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iManager</a:t>
              </a:r>
              <a:endParaRPr lang="ko-KR" altLang="en-US" sz="1400" kern="1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029032" y="5354457"/>
              <a:ext cx="1589653" cy="691862"/>
            </a:xfrm>
            <a:custGeom>
              <a:avLst/>
              <a:gdLst>
                <a:gd name="connsiteX0" fmla="*/ 0 w 1589653"/>
                <a:gd name="connsiteY0" fmla="*/ 109359 h 1041518"/>
                <a:gd name="connsiteX1" fmla="*/ 109359 w 1589653"/>
                <a:gd name="connsiteY1" fmla="*/ 0 h 1041518"/>
                <a:gd name="connsiteX2" fmla="*/ 1480294 w 1589653"/>
                <a:gd name="connsiteY2" fmla="*/ 0 h 1041518"/>
                <a:gd name="connsiteX3" fmla="*/ 1589653 w 1589653"/>
                <a:gd name="connsiteY3" fmla="*/ 109359 h 1041518"/>
                <a:gd name="connsiteX4" fmla="*/ 1589653 w 1589653"/>
                <a:gd name="connsiteY4" fmla="*/ 932159 h 1041518"/>
                <a:gd name="connsiteX5" fmla="*/ 1480294 w 1589653"/>
                <a:gd name="connsiteY5" fmla="*/ 1041518 h 1041518"/>
                <a:gd name="connsiteX6" fmla="*/ 109359 w 1589653"/>
                <a:gd name="connsiteY6" fmla="*/ 1041518 h 1041518"/>
                <a:gd name="connsiteX7" fmla="*/ 0 w 1589653"/>
                <a:gd name="connsiteY7" fmla="*/ 932159 h 1041518"/>
                <a:gd name="connsiteX8" fmla="*/ 0 w 1589653"/>
                <a:gd name="connsiteY8" fmla="*/ 109359 h 104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9653" h="1041518">
                  <a:moveTo>
                    <a:pt x="0" y="109359"/>
                  </a:moveTo>
                  <a:cubicBezTo>
                    <a:pt x="0" y="48962"/>
                    <a:pt x="48962" y="0"/>
                    <a:pt x="109359" y="0"/>
                  </a:cubicBezTo>
                  <a:lnTo>
                    <a:pt x="1480294" y="0"/>
                  </a:lnTo>
                  <a:cubicBezTo>
                    <a:pt x="1540691" y="0"/>
                    <a:pt x="1589653" y="48962"/>
                    <a:pt x="1589653" y="109359"/>
                  </a:cubicBezTo>
                  <a:lnTo>
                    <a:pt x="1589653" y="932159"/>
                  </a:lnTo>
                  <a:cubicBezTo>
                    <a:pt x="1589653" y="992556"/>
                    <a:pt x="1540691" y="1041518"/>
                    <a:pt x="1480294" y="1041518"/>
                  </a:cubicBezTo>
                  <a:lnTo>
                    <a:pt x="109359" y="1041518"/>
                  </a:lnTo>
                  <a:cubicBezTo>
                    <a:pt x="48962" y="1041518"/>
                    <a:pt x="0" y="992556"/>
                    <a:pt x="0" y="932159"/>
                  </a:cubicBezTo>
                  <a:lnTo>
                    <a:pt x="0" y="109359"/>
                  </a:lnTo>
                  <a:close/>
                </a:path>
              </a:pathLst>
            </a:cu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 z="12700">
              <a:bevelT w="190500" h="38100"/>
            </a:sp3d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70" tIns="85370" rIns="85370" bIns="8537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iLogger</a:t>
              </a:r>
              <a:endParaRPr lang="ko-KR" altLang="en-US" sz="1400" kern="1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6660345" y="5354457"/>
              <a:ext cx="1589653" cy="691862"/>
            </a:xfrm>
            <a:custGeom>
              <a:avLst/>
              <a:gdLst>
                <a:gd name="connsiteX0" fmla="*/ 0 w 1589653"/>
                <a:gd name="connsiteY0" fmla="*/ 109359 h 1041518"/>
                <a:gd name="connsiteX1" fmla="*/ 109359 w 1589653"/>
                <a:gd name="connsiteY1" fmla="*/ 0 h 1041518"/>
                <a:gd name="connsiteX2" fmla="*/ 1480294 w 1589653"/>
                <a:gd name="connsiteY2" fmla="*/ 0 h 1041518"/>
                <a:gd name="connsiteX3" fmla="*/ 1589653 w 1589653"/>
                <a:gd name="connsiteY3" fmla="*/ 109359 h 1041518"/>
                <a:gd name="connsiteX4" fmla="*/ 1589653 w 1589653"/>
                <a:gd name="connsiteY4" fmla="*/ 932159 h 1041518"/>
                <a:gd name="connsiteX5" fmla="*/ 1480294 w 1589653"/>
                <a:gd name="connsiteY5" fmla="*/ 1041518 h 1041518"/>
                <a:gd name="connsiteX6" fmla="*/ 109359 w 1589653"/>
                <a:gd name="connsiteY6" fmla="*/ 1041518 h 1041518"/>
                <a:gd name="connsiteX7" fmla="*/ 0 w 1589653"/>
                <a:gd name="connsiteY7" fmla="*/ 932159 h 1041518"/>
                <a:gd name="connsiteX8" fmla="*/ 0 w 1589653"/>
                <a:gd name="connsiteY8" fmla="*/ 109359 h 104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9653" h="1041518">
                  <a:moveTo>
                    <a:pt x="0" y="109359"/>
                  </a:moveTo>
                  <a:cubicBezTo>
                    <a:pt x="0" y="48962"/>
                    <a:pt x="48962" y="0"/>
                    <a:pt x="109359" y="0"/>
                  </a:cubicBezTo>
                  <a:lnTo>
                    <a:pt x="1480294" y="0"/>
                  </a:lnTo>
                  <a:cubicBezTo>
                    <a:pt x="1540691" y="0"/>
                    <a:pt x="1589653" y="48962"/>
                    <a:pt x="1589653" y="109359"/>
                  </a:cubicBezTo>
                  <a:lnTo>
                    <a:pt x="1589653" y="932159"/>
                  </a:lnTo>
                  <a:cubicBezTo>
                    <a:pt x="1589653" y="992556"/>
                    <a:pt x="1540691" y="1041518"/>
                    <a:pt x="1480294" y="1041518"/>
                  </a:cubicBezTo>
                  <a:lnTo>
                    <a:pt x="109359" y="1041518"/>
                  </a:lnTo>
                  <a:cubicBezTo>
                    <a:pt x="48962" y="1041518"/>
                    <a:pt x="0" y="992556"/>
                    <a:pt x="0" y="932159"/>
                  </a:cubicBezTo>
                  <a:lnTo>
                    <a:pt x="0" y="109359"/>
                  </a:lnTo>
                  <a:close/>
                </a:path>
              </a:pathLst>
            </a:cu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 z="12700">
              <a:bevelT w="190500" h="38100"/>
            </a:sp3d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70" tIns="85370" rIns="85370" bIns="8537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iMonitor</a:t>
              </a:r>
              <a:endParaRPr lang="ko-KR" altLang="en-US" sz="1400" kern="1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23112" y="3446384"/>
            <a:ext cx="1426596" cy="412386"/>
            <a:chOff x="3705858" y="2098688"/>
            <a:chExt cx="1426596" cy="412386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7" name="모서리가 둥근 직사각형 26"/>
            <p:cNvSpPr/>
            <p:nvPr/>
          </p:nvSpPr>
          <p:spPr>
            <a:xfrm>
              <a:off x="3705858" y="2098688"/>
              <a:ext cx="1426596" cy="412386"/>
            </a:xfrm>
            <a:prstGeom prst="roundRect">
              <a:avLst>
                <a:gd name="adj" fmla="val 105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z="12700">
              <a:bevelT w="190500" h="38100"/>
            </a:sp3d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모서리가 둥근 직사각형 4"/>
            <p:cNvSpPr/>
            <p:nvPr/>
          </p:nvSpPr>
          <p:spPr>
            <a:xfrm>
              <a:off x="3718540" y="2111370"/>
              <a:ext cx="1401232" cy="387022"/>
            </a:xfrm>
            <a:prstGeom prst="rect">
              <a:avLst/>
            </a:prstGeom>
            <a:sp3d z="127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kern="1200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AdminServer</a:t>
              </a:r>
              <a:endParaRPr lang="ko-KR" altLang="en-US" sz="1400" kern="1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795843" y="3436547"/>
            <a:ext cx="1426596" cy="412386"/>
            <a:chOff x="5478589" y="2088851"/>
            <a:chExt cx="1426596" cy="412386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모서리가 둥근 직사각형 24"/>
            <p:cNvSpPr/>
            <p:nvPr/>
          </p:nvSpPr>
          <p:spPr>
            <a:xfrm>
              <a:off x="5478589" y="2088851"/>
              <a:ext cx="1426596" cy="412386"/>
            </a:xfrm>
            <a:prstGeom prst="roundRect">
              <a:avLst>
                <a:gd name="adj" fmla="val 105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z="12700">
              <a:bevelT w="190500" h="38100"/>
            </a:sp3d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모서리가 둥근 직사각형 6"/>
            <p:cNvSpPr/>
            <p:nvPr/>
          </p:nvSpPr>
          <p:spPr>
            <a:xfrm>
              <a:off x="5491271" y="2101533"/>
              <a:ext cx="1401232" cy="387022"/>
            </a:xfrm>
            <a:prstGeom prst="rect">
              <a:avLst/>
            </a:prstGeom>
            <a:sp3d z="127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kern="1200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NodeManager</a:t>
              </a:r>
              <a:endParaRPr lang="ko-KR" altLang="en-US" sz="1400" kern="1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20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D81030-59E8-499B-AC34-6EF5129756FE}"/>
              </a:ext>
            </a:extLst>
          </p:cNvPr>
          <p:cNvSpPr/>
          <p:nvPr/>
        </p:nvSpPr>
        <p:spPr>
          <a:xfrm>
            <a:off x="0" y="-1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C14CC771-23EA-44FA-89E2-874E3E5D473B}"/>
              </a:ext>
            </a:extLst>
          </p:cNvPr>
          <p:cNvSpPr/>
          <p:nvPr/>
        </p:nvSpPr>
        <p:spPr>
          <a:xfrm>
            <a:off x="8847366" y="0"/>
            <a:ext cx="1326783" cy="1015985"/>
          </a:xfrm>
          <a:custGeom>
            <a:avLst/>
            <a:gdLst>
              <a:gd name="connsiteX0" fmla="*/ 0 w 1769045"/>
              <a:gd name="connsiteY0" fmla="*/ 0 h 1354647"/>
              <a:gd name="connsiteX1" fmla="*/ 1769045 w 1769045"/>
              <a:gd name="connsiteY1" fmla="*/ 0 h 1354647"/>
              <a:gd name="connsiteX2" fmla="*/ 1715899 w 1769045"/>
              <a:gd name="connsiteY2" fmla="*/ 183145 h 1354647"/>
              <a:gd name="connsiteX3" fmla="*/ 183173 w 1769045"/>
              <a:gd name="connsiteY3" fmla="*/ 1345398 h 1354647"/>
              <a:gd name="connsiteX4" fmla="*/ 0 w 1769045"/>
              <a:gd name="connsiteY4" fmla="*/ 1354647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045" h="1354647">
                <a:moveTo>
                  <a:pt x="0" y="0"/>
                </a:moveTo>
                <a:lnTo>
                  <a:pt x="1769045" y="0"/>
                </a:lnTo>
                <a:lnTo>
                  <a:pt x="1715899" y="183145"/>
                </a:lnTo>
                <a:cubicBezTo>
                  <a:pt x="1467396" y="813350"/>
                  <a:pt x="882920" y="1274334"/>
                  <a:pt x="183173" y="1345398"/>
                </a:cubicBezTo>
                <a:lnTo>
                  <a:pt x="0" y="1354647"/>
                </a:ln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2A7C11B6-D1C8-4D70-AFC9-4393B77236B8}"/>
              </a:ext>
            </a:extLst>
          </p:cNvPr>
          <p:cNvSpPr/>
          <p:nvPr/>
        </p:nvSpPr>
        <p:spPr>
          <a:xfrm>
            <a:off x="7507039" y="0"/>
            <a:ext cx="1338491" cy="1015985"/>
          </a:xfrm>
          <a:custGeom>
            <a:avLst/>
            <a:gdLst>
              <a:gd name="connsiteX0" fmla="*/ 0 w 1784656"/>
              <a:gd name="connsiteY0" fmla="*/ 0 h 1354647"/>
              <a:gd name="connsiteX1" fmla="*/ 907711 w 1784656"/>
              <a:gd name="connsiteY1" fmla="*/ 0 h 1354647"/>
              <a:gd name="connsiteX2" fmla="*/ 912371 w 1784656"/>
              <a:gd name="connsiteY2" fmla="*/ 27107 h 1354647"/>
              <a:gd name="connsiteX3" fmla="*/ 1692260 w 1784656"/>
              <a:gd name="connsiteY3" fmla="*/ 1285376 h 1354647"/>
              <a:gd name="connsiteX4" fmla="*/ 1784656 w 1784656"/>
              <a:gd name="connsiteY4" fmla="*/ 1354468 h 1354647"/>
              <a:gd name="connsiteX5" fmla="*/ 1781099 w 1784656"/>
              <a:gd name="connsiteY5" fmla="*/ 1354647 h 1354647"/>
              <a:gd name="connsiteX6" fmla="*/ 14042 w 1784656"/>
              <a:gd name="connsiteY6" fmla="*/ 54611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4656" h="1354647">
                <a:moveTo>
                  <a:pt x="0" y="0"/>
                </a:moveTo>
                <a:lnTo>
                  <a:pt x="907711" y="0"/>
                </a:lnTo>
                <a:lnTo>
                  <a:pt x="912371" y="27107"/>
                </a:lnTo>
                <a:cubicBezTo>
                  <a:pt x="1028236" y="529032"/>
                  <a:pt x="1307997" y="968254"/>
                  <a:pt x="1692260" y="1285376"/>
                </a:cubicBezTo>
                <a:lnTo>
                  <a:pt x="1784656" y="1354468"/>
                </a:lnTo>
                <a:lnTo>
                  <a:pt x="1781099" y="1354647"/>
                </a:lnTo>
                <a:cubicBezTo>
                  <a:pt x="950838" y="1354647"/>
                  <a:pt x="248303" y="807786"/>
                  <a:pt x="14042" y="54611"/>
                </a:cubicBez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MAIN HEADER">
            <a:extLst>
              <a:ext uri="{FF2B5EF4-FFF2-40B4-BE49-F238E27FC236}">
                <a16:creationId xmlns:a16="http://schemas.microsoft.com/office/drawing/2014/main" id="{E073E1A4-BDE3-4E16-B466-BBDF45043D65}"/>
              </a:ext>
            </a:extLst>
          </p:cNvPr>
          <p:cNvSpPr txBox="1"/>
          <p:nvPr/>
        </p:nvSpPr>
        <p:spPr>
          <a:xfrm>
            <a:off x="707424" y="283552"/>
            <a:ext cx="3747010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서버 환경 </a:t>
            </a:r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– iGate4</a:t>
            </a:r>
            <a:endParaRPr 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mpton Ligh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E2D4F0D-21BC-4558-BBE2-C9CC45D39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47430"/>
              </p:ext>
            </p:extLst>
          </p:nvPr>
        </p:nvGraphicFramePr>
        <p:xfrm>
          <a:off x="323144" y="1115588"/>
          <a:ext cx="11545712" cy="5656708"/>
        </p:xfrm>
        <a:graphic>
          <a:graphicData uri="http://schemas.openxmlformats.org/drawingml/2006/table">
            <a:tbl>
              <a:tblPr/>
              <a:tblGrid>
                <a:gridCol w="1268369">
                  <a:extLst>
                    <a:ext uri="{9D8B030D-6E8A-4147-A177-3AD203B41FA5}">
                      <a16:colId xmlns:a16="http://schemas.microsoft.com/office/drawing/2014/main" val="3093549897"/>
                    </a:ext>
                  </a:extLst>
                </a:gridCol>
                <a:gridCol w="1614674">
                  <a:extLst>
                    <a:ext uri="{9D8B030D-6E8A-4147-A177-3AD203B41FA5}">
                      <a16:colId xmlns:a16="http://schemas.microsoft.com/office/drawing/2014/main" val="602258526"/>
                    </a:ext>
                  </a:extLst>
                </a:gridCol>
                <a:gridCol w="1463467">
                  <a:extLst>
                    <a:ext uri="{9D8B030D-6E8A-4147-A177-3AD203B41FA5}">
                      <a16:colId xmlns:a16="http://schemas.microsoft.com/office/drawing/2014/main" val="2186976827"/>
                    </a:ext>
                  </a:extLst>
                </a:gridCol>
                <a:gridCol w="3879542">
                  <a:extLst>
                    <a:ext uri="{9D8B030D-6E8A-4147-A177-3AD203B41FA5}">
                      <a16:colId xmlns:a16="http://schemas.microsoft.com/office/drawing/2014/main" val="816689116"/>
                    </a:ext>
                  </a:extLst>
                </a:gridCol>
                <a:gridCol w="1387472">
                  <a:extLst>
                    <a:ext uri="{9D8B030D-6E8A-4147-A177-3AD203B41FA5}">
                      <a16:colId xmlns:a16="http://schemas.microsoft.com/office/drawing/2014/main" val="1287364627"/>
                    </a:ext>
                  </a:extLst>
                </a:gridCol>
                <a:gridCol w="966094">
                  <a:extLst>
                    <a:ext uri="{9D8B030D-6E8A-4147-A177-3AD203B41FA5}">
                      <a16:colId xmlns:a16="http://schemas.microsoft.com/office/drawing/2014/main" val="2859544659"/>
                    </a:ext>
                  </a:extLst>
                </a:gridCol>
                <a:gridCol w="966094">
                  <a:extLst>
                    <a:ext uri="{9D8B030D-6E8A-4147-A177-3AD203B41FA5}">
                      <a16:colId xmlns:a16="http://schemas.microsoft.com/office/drawing/2014/main" val="1732168871"/>
                    </a:ext>
                  </a:extLst>
                </a:gridCol>
              </a:tblGrid>
              <a:tr h="3155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 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1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13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정보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1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13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접속 정보 </a:t>
                      </a:r>
                      <a:b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ID / PW )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1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54281"/>
                  </a:ext>
                </a:extLst>
              </a:tr>
              <a:tr h="2278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 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Linux CentOS 8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994"/>
                  </a:ext>
                </a:extLst>
              </a:tr>
              <a:tr h="243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IP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192.168.20.72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bakedpotato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8290868"/>
                  </a:ext>
                </a:extLst>
              </a:tr>
              <a:tr h="24303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Oracle 19C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4942"/>
                  </a:ext>
                </a:extLst>
              </a:tr>
              <a:tr h="212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JDBC URL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org.oracle.jdbc.Driver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47488"/>
                  </a:ext>
                </a:extLst>
              </a:tr>
              <a:tr h="209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jdbc:oracle:thin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:@//192.168.20.72:1521/THX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3306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igate4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621556"/>
                  </a:ext>
                </a:extLst>
              </a:tr>
              <a:tr h="2582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JDK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 JDK1.8.0.312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95548"/>
                  </a:ext>
                </a:extLst>
              </a:tr>
              <a:tr h="294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JAVA_HOME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usr</a:t>
                      </a:r>
                      <a:r>
                        <a:rPr lang="en-US" altLang="ko-KR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/lib/</a:t>
                      </a:r>
                      <a:r>
                        <a:rPr lang="en-US" altLang="ko-KR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jvm</a:t>
                      </a:r>
                      <a:r>
                        <a:rPr lang="en-US" altLang="ko-KR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/java-1.8.0-openjdk-1.8.0.312.b07-2.el8_5.x86_64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86400"/>
                  </a:ext>
                </a:extLst>
              </a:tr>
              <a:tr h="2354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WAS 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JEUS 8 Fix 1</a:t>
                      </a:r>
                      <a:endParaRPr lang="fr-FR" alt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5357011"/>
                  </a:ext>
                </a:extLst>
              </a:tr>
              <a:tr h="233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WAS_HOME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/programs/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413017"/>
                  </a:ext>
                </a:extLst>
              </a:tr>
              <a:tr h="245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접속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192.168.20.72:9736/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9736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administrator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jeusjeus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24213"/>
                  </a:ext>
                </a:extLst>
              </a:tr>
              <a:tr h="24303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 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altLang="ko-KR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 4.4.5.9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10342"/>
                  </a:ext>
                </a:extLst>
              </a:tr>
              <a:tr h="374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iGate_HOME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/programs/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22992"/>
                  </a:ext>
                </a:extLst>
              </a:tr>
              <a:tr h="3068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정보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192.168.20.72:7011(iGate11)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7011 / 8011(http)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55472"/>
                  </a:ext>
                </a:extLst>
              </a:tr>
              <a:tr h="262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192.168.20.72:7012(iGate12)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7012 / 8012(http)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0103"/>
                  </a:ext>
                </a:extLst>
              </a:tr>
              <a:tr h="316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iManager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http://192.168.20.72:7003/iManager</a:t>
                      </a:r>
                      <a:endParaRPr lang="en-US" altLang="ko-KR" sz="1100" b="0" i="0" u="sng" strike="noStrike" dirty="0">
                        <a:solidFill>
                          <a:srgbClr val="0000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admin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inzent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001827"/>
                  </a:ext>
                </a:extLst>
              </a:tr>
              <a:tr h="2278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SVN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SVN_HOME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/programs/subversion/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36401"/>
                  </a:ext>
                </a:extLst>
              </a:tr>
              <a:tr h="227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기동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중지 쉘 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/programs/subversion/igate startSVN.sh  stopSVN.sh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52468"/>
                  </a:ext>
                </a:extLst>
              </a:tr>
              <a:tr h="227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svn://192.168.20.72:3690/igate/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3690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384614"/>
                  </a:ext>
                </a:extLst>
              </a:tr>
              <a:tr h="2097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Jenkins 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JENKINS_HOME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/programs/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jenkins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30352"/>
                  </a:ext>
                </a:extLst>
              </a:tr>
              <a:tr h="294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기동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중지 쉘 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/programs/Jenkins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startJenkins.sh  stopJenkins.sh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7904"/>
                  </a:ext>
                </a:extLst>
              </a:tr>
              <a:tr h="220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fontAlgn="ctr"/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en-US" altLang="ko-KR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http://192.168.20.72:8090/igate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8090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0520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74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D81030-59E8-499B-AC34-6EF5129756FE}"/>
              </a:ext>
            </a:extLst>
          </p:cNvPr>
          <p:cNvSpPr/>
          <p:nvPr/>
        </p:nvSpPr>
        <p:spPr>
          <a:xfrm>
            <a:off x="0" y="-1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C14CC771-23EA-44FA-89E2-874E3E5D473B}"/>
              </a:ext>
            </a:extLst>
          </p:cNvPr>
          <p:cNvSpPr/>
          <p:nvPr/>
        </p:nvSpPr>
        <p:spPr>
          <a:xfrm>
            <a:off x="8847366" y="0"/>
            <a:ext cx="1326783" cy="1015985"/>
          </a:xfrm>
          <a:custGeom>
            <a:avLst/>
            <a:gdLst>
              <a:gd name="connsiteX0" fmla="*/ 0 w 1769045"/>
              <a:gd name="connsiteY0" fmla="*/ 0 h 1354647"/>
              <a:gd name="connsiteX1" fmla="*/ 1769045 w 1769045"/>
              <a:gd name="connsiteY1" fmla="*/ 0 h 1354647"/>
              <a:gd name="connsiteX2" fmla="*/ 1715899 w 1769045"/>
              <a:gd name="connsiteY2" fmla="*/ 183145 h 1354647"/>
              <a:gd name="connsiteX3" fmla="*/ 183173 w 1769045"/>
              <a:gd name="connsiteY3" fmla="*/ 1345398 h 1354647"/>
              <a:gd name="connsiteX4" fmla="*/ 0 w 1769045"/>
              <a:gd name="connsiteY4" fmla="*/ 1354647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045" h="1354647">
                <a:moveTo>
                  <a:pt x="0" y="0"/>
                </a:moveTo>
                <a:lnTo>
                  <a:pt x="1769045" y="0"/>
                </a:lnTo>
                <a:lnTo>
                  <a:pt x="1715899" y="183145"/>
                </a:lnTo>
                <a:cubicBezTo>
                  <a:pt x="1467396" y="813350"/>
                  <a:pt x="882920" y="1274334"/>
                  <a:pt x="183173" y="1345398"/>
                </a:cubicBezTo>
                <a:lnTo>
                  <a:pt x="0" y="1354647"/>
                </a:ln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2A7C11B6-D1C8-4D70-AFC9-4393B77236B8}"/>
              </a:ext>
            </a:extLst>
          </p:cNvPr>
          <p:cNvSpPr/>
          <p:nvPr/>
        </p:nvSpPr>
        <p:spPr>
          <a:xfrm>
            <a:off x="7507039" y="0"/>
            <a:ext cx="1338491" cy="1015985"/>
          </a:xfrm>
          <a:custGeom>
            <a:avLst/>
            <a:gdLst>
              <a:gd name="connsiteX0" fmla="*/ 0 w 1784656"/>
              <a:gd name="connsiteY0" fmla="*/ 0 h 1354647"/>
              <a:gd name="connsiteX1" fmla="*/ 907711 w 1784656"/>
              <a:gd name="connsiteY1" fmla="*/ 0 h 1354647"/>
              <a:gd name="connsiteX2" fmla="*/ 912371 w 1784656"/>
              <a:gd name="connsiteY2" fmla="*/ 27107 h 1354647"/>
              <a:gd name="connsiteX3" fmla="*/ 1692260 w 1784656"/>
              <a:gd name="connsiteY3" fmla="*/ 1285376 h 1354647"/>
              <a:gd name="connsiteX4" fmla="*/ 1784656 w 1784656"/>
              <a:gd name="connsiteY4" fmla="*/ 1354468 h 1354647"/>
              <a:gd name="connsiteX5" fmla="*/ 1781099 w 1784656"/>
              <a:gd name="connsiteY5" fmla="*/ 1354647 h 1354647"/>
              <a:gd name="connsiteX6" fmla="*/ 14042 w 1784656"/>
              <a:gd name="connsiteY6" fmla="*/ 54611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4656" h="1354647">
                <a:moveTo>
                  <a:pt x="0" y="0"/>
                </a:moveTo>
                <a:lnTo>
                  <a:pt x="907711" y="0"/>
                </a:lnTo>
                <a:lnTo>
                  <a:pt x="912371" y="27107"/>
                </a:lnTo>
                <a:cubicBezTo>
                  <a:pt x="1028236" y="529032"/>
                  <a:pt x="1307997" y="968254"/>
                  <a:pt x="1692260" y="1285376"/>
                </a:cubicBezTo>
                <a:lnTo>
                  <a:pt x="1784656" y="1354468"/>
                </a:lnTo>
                <a:lnTo>
                  <a:pt x="1781099" y="1354647"/>
                </a:lnTo>
                <a:cubicBezTo>
                  <a:pt x="950838" y="1354647"/>
                  <a:pt x="248303" y="807786"/>
                  <a:pt x="14042" y="54611"/>
                </a:cubicBez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MAIN HEADER">
            <a:extLst>
              <a:ext uri="{FF2B5EF4-FFF2-40B4-BE49-F238E27FC236}">
                <a16:creationId xmlns:a16="http://schemas.microsoft.com/office/drawing/2014/main" id="{E073E1A4-BDE3-4E16-B466-BBDF45043D65}"/>
              </a:ext>
            </a:extLst>
          </p:cNvPr>
          <p:cNvSpPr txBox="1"/>
          <p:nvPr/>
        </p:nvSpPr>
        <p:spPr>
          <a:xfrm>
            <a:off x="707424" y="283552"/>
            <a:ext cx="3747010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서버 환경 </a:t>
            </a:r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– iGate5</a:t>
            </a:r>
            <a:endParaRPr 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mpton Ligh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E2D4F0D-21BC-4558-BBE2-C9CC45D39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4170"/>
              </p:ext>
            </p:extLst>
          </p:nvPr>
        </p:nvGraphicFramePr>
        <p:xfrm>
          <a:off x="323144" y="1086021"/>
          <a:ext cx="11545712" cy="5720348"/>
        </p:xfrm>
        <a:graphic>
          <a:graphicData uri="http://schemas.openxmlformats.org/drawingml/2006/table">
            <a:tbl>
              <a:tblPr/>
              <a:tblGrid>
                <a:gridCol w="1268369">
                  <a:extLst>
                    <a:ext uri="{9D8B030D-6E8A-4147-A177-3AD203B41FA5}">
                      <a16:colId xmlns:a16="http://schemas.microsoft.com/office/drawing/2014/main" val="3093549897"/>
                    </a:ext>
                  </a:extLst>
                </a:gridCol>
                <a:gridCol w="1614674">
                  <a:extLst>
                    <a:ext uri="{9D8B030D-6E8A-4147-A177-3AD203B41FA5}">
                      <a16:colId xmlns:a16="http://schemas.microsoft.com/office/drawing/2014/main" val="602258526"/>
                    </a:ext>
                  </a:extLst>
                </a:gridCol>
                <a:gridCol w="1463467">
                  <a:extLst>
                    <a:ext uri="{9D8B030D-6E8A-4147-A177-3AD203B41FA5}">
                      <a16:colId xmlns:a16="http://schemas.microsoft.com/office/drawing/2014/main" val="2186976827"/>
                    </a:ext>
                  </a:extLst>
                </a:gridCol>
                <a:gridCol w="3861787">
                  <a:extLst>
                    <a:ext uri="{9D8B030D-6E8A-4147-A177-3AD203B41FA5}">
                      <a16:colId xmlns:a16="http://schemas.microsoft.com/office/drawing/2014/main" val="1246199819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val="1287364627"/>
                    </a:ext>
                  </a:extLst>
                </a:gridCol>
                <a:gridCol w="853240">
                  <a:extLst>
                    <a:ext uri="{9D8B030D-6E8A-4147-A177-3AD203B41FA5}">
                      <a16:colId xmlns:a16="http://schemas.microsoft.com/office/drawing/2014/main" val="2859544659"/>
                    </a:ext>
                  </a:extLst>
                </a:gridCol>
                <a:gridCol w="158815">
                  <a:extLst>
                    <a:ext uri="{9D8B030D-6E8A-4147-A177-3AD203B41FA5}">
                      <a16:colId xmlns:a16="http://schemas.microsoft.com/office/drawing/2014/main" val="1732168871"/>
                    </a:ext>
                  </a:extLst>
                </a:gridCol>
                <a:gridCol w="807279">
                  <a:extLst>
                    <a:ext uri="{9D8B030D-6E8A-4147-A177-3AD203B41FA5}">
                      <a16:colId xmlns:a16="http://schemas.microsoft.com/office/drawing/2014/main" val="471882621"/>
                    </a:ext>
                  </a:extLst>
                </a:gridCol>
              </a:tblGrid>
              <a:tr h="306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 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1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13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정보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1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13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접속 정보 </a:t>
                      </a:r>
                      <a:b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ID / PW )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1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654281"/>
                  </a:ext>
                </a:extLst>
              </a:tr>
              <a:tr h="2150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 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Linux CentOS 8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5710994"/>
                  </a:ext>
                </a:extLst>
              </a:tr>
              <a:tr h="229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IP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192.168.20.72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bakedpotato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8290868"/>
                  </a:ext>
                </a:extLst>
              </a:tr>
              <a:tr h="2294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Oracle 19C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94942"/>
                  </a:ext>
                </a:extLst>
              </a:tr>
              <a:tr h="200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JDBC URL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org.oracle.jdbc.Driver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8647488"/>
                  </a:ext>
                </a:extLst>
              </a:tr>
              <a:tr h="197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jdbc:oracle:thin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:@//192.168.20.72:1521/THX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3306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igate5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621556"/>
                  </a:ext>
                </a:extLst>
              </a:tr>
              <a:tr h="2437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JDK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 JDK1.8.0.312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595548"/>
                  </a:ext>
                </a:extLst>
              </a:tr>
              <a:tr h="278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JAVA_HOME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usr</a:t>
                      </a:r>
                      <a:r>
                        <a:rPr lang="en-US" altLang="ko-KR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/lib/</a:t>
                      </a:r>
                      <a:r>
                        <a:rPr lang="en-US" altLang="ko-KR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jvm</a:t>
                      </a:r>
                      <a:r>
                        <a:rPr lang="en-US" altLang="ko-KR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/java-1.8.0-openjdk-1.8.0.312.b07-2.el8_5.x86_64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586400"/>
                  </a:ext>
                </a:extLst>
              </a:tr>
              <a:tr h="22223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WAS 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JEUS 8 Fix 1</a:t>
                      </a:r>
                      <a:endParaRPr lang="fr-FR" alt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5357011"/>
                  </a:ext>
                </a:extLst>
              </a:tr>
              <a:tr h="235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WAS_HOME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/programs/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413017"/>
                  </a:ext>
                </a:extLst>
              </a:tr>
              <a:tr h="246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접속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http://192.168.20.72:9839/webadmin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9836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administrator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jeusjeus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jeusjeus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108520"/>
                  </a:ext>
                </a:extLst>
              </a:tr>
              <a:tr h="45692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 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altLang="ko-KR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 5.0.24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3810342"/>
                  </a:ext>
                </a:extLst>
              </a:tr>
              <a:tr h="456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iGate_HOME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/programs/iGate5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822992"/>
                  </a:ext>
                </a:extLst>
              </a:tr>
              <a:tr h="186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정보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192.168.20.72:7025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7025 / 7800(cluster)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899640"/>
                  </a:ext>
                </a:extLst>
              </a:tr>
              <a:tr h="209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iMonitor</a:t>
                      </a:r>
                      <a:endParaRPr lang="ko-KR" altLang="en-US"/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192.168.20.72:5004</a:t>
                      </a:r>
                      <a:endParaRPr lang="ko-KR" altLang="en-US" dirty="0"/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5004 / 8096(http)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133623"/>
                  </a:ext>
                </a:extLst>
              </a:tr>
              <a:tr h="192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iLogger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192.168.20.72:5003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5003 / 7024(JMX)</a:t>
                      </a:r>
                      <a:endParaRPr lang="ko-KR" altLang="en-US" dirty="0"/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73343"/>
                  </a:ext>
                </a:extLst>
              </a:tr>
              <a:tr h="197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iManager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http://192.168.20.72:17003/iManager</a:t>
                      </a:r>
                      <a:endParaRPr lang="ko-KR" altLang="en-US" dirty="0"/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admin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inzent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1833317"/>
                  </a:ext>
                </a:extLst>
              </a:tr>
              <a:tr h="21506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SVN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SVN_HOME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/programs/subversion/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6036401"/>
                  </a:ext>
                </a:extLst>
              </a:tr>
              <a:tr h="215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기동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중지 쉘 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/programs/subversion/igate startSVN.sh  stopSVN.sh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3452468"/>
                  </a:ext>
                </a:extLst>
              </a:tr>
              <a:tr h="215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svn://192.168.20.72:3690/igate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3690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384614"/>
                  </a:ext>
                </a:extLst>
              </a:tr>
              <a:tr h="1979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Jenkins 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JENKINS_HOME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/programs/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jenkins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830352"/>
                  </a:ext>
                </a:extLst>
              </a:tr>
              <a:tr h="278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기동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중지 쉘 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/programs/Jenkins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startJenkins.sh  stopJenkins.sh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9427904"/>
                  </a:ext>
                </a:extLst>
              </a:tr>
              <a:tr h="20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fontAlgn="ctr"/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en-US" altLang="ko-KR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http://192.168.20.72:8090/igate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8090</a:t>
                      </a: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igate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534" marR="5534" marT="5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0520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03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24E62-44B0-40B1-99BA-8D0D3D2ABCE2}"/>
              </a:ext>
            </a:extLst>
          </p:cNvPr>
          <p:cNvSpPr/>
          <p:nvPr/>
        </p:nvSpPr>
        <p:spPr>
          <a:xfrm>
            <a:off x="0" y="-1"/>
            <a:ext cx="12192000" cy="1036461"/>
          </a:xfrm>
          <a:prstGeom prst="rect">
            <a:avLst/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AF559BE-8CE8-4EA5-B87D-0E7106821036}"/>
              </a:ext>
            </a:extLst>
          </p:cNvPr>
          <p:cNvSpPr/>
          <p:nvPr/>
        </p:nvSpPr>
        <p:spPr>
          <a:xfrm>
            <a:off x="8847366" y="0"/>
            <a:ext cx="1326783" cy="1015985"/>
          </a:xfrm>
          <a:custGeom>
            <a:avLst/>
            <a:gdLst>
              <a:gd name="connsiteX0" fmla="*/ 0 w 1769045"/>
              <a:gd name="connsiteY0" fmla="*/ 0 h 1354647"/>
              <a:gd name="connsiteX1" fmla="*/ 1769045 w 1769045"/>
              <a:gd name="connsiteY1" fmla="*/ 0 h 1354647"/>
              <a:gd name="connsiteX2" fmla="*/ 1715899 w 1769045"/>
              <a:gd name="connsiteY2" fmla="*/ 183145 h 1354647"/>
              <a:gd name="connsiteX3" fmla="*/ 183173 w 1769045"/>
              <a:gd name="connsiteY3" fmla="*/ 1345398 h 1354647"/>
              <a:gd name="connsiteX4" fmla="*/ 0 w 1769045"/>
              <a:gd name="connsiteY4" fmla="*/ 1354647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045" h="1354647">
                <a:moveTo>
                  <a:pt x="0" y="0"/>
                </a:moveTo>
                <a:lnTo>
                  <a:pt x="1769045" y="0"/>
                </a:lnTo>
                <a:lnTo>
                  <a:pt x="1715899" y="183145"/>
                </a:lnTo>
                <a:cubicBezTo>
                  <a:pt x="1467396" y="813350"/>
                  <a:pt x="882920" y="1274334"/>
                  <a:pt x="183173" y="1345398"/>
                </a:cubicBezTo>
                <a:lnTo>
                  <a:pt x="0" y="1354647"/>
                </a:ln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9844CEE-B0BF-4590-8F2C-1DE8A59C6682}"/>
              </a:ext>
            </a:extLst>
          </p:cNvPr>
          <p:cNvSpPr/>
          <p:nvPr/>
        </p:nvSpPr>
        <p:spPr>
          <a:xfrm>
            <a:off x="7507039" y="0"/>
            <a:ext cx="1338491" cy="1015985"/>
          </a:xfrm>
          <a:custGeom>
            <a:avLst/>
            <a:gdLst>
              <a:gd name="connsiteX0" fmla="*/ 0 w 1784656"/>
              <a:gd name="connsiteY0" fmla="*/ 0 h 1354647"/>
              <a:gd name="connsiteX1" fmla="*/ 907711 w 1784656"/>
              <a:gd name="connsiteY1" fmla="*/ 0 h 1354647"/>
              <a:gd name="connsiteX2" fmla="*/ 912371 w 1784656"/>
              <a:gd name="connsiteY2" fmla="*/ 27107 h 1354647"/>
              <a:gd name="connsiteX3" fmla="*/ 1692260 w 1784656"/>
              <a:gd name="connsiteY3" fmla="*/ 1285376 h 1354647"/>
              <a:gd name="connsiteX4" fmla="*/ 1784656 w 1784656"/>
              <a:gd name="connsiteY4" fmla="*/ 1354468 h 1354647"/>
              <a:gd name="connsiteX5" fmla="*/ 1781099 w 1784656"/>
              <a:gd name="connsiteY5" fmla="*/ 1354647 h 1354647"/>
              <a:gd name="connsiteX6" fmla="*/ 14042 w 1784656"/>
              <a:gd name="connsiteY6" fmla="*/ 54611 h 13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4656" h="1354647">
                <a:moveTo>
                  <a:pt x="0" y="0"/>
                </a:moveTo>
                <a:lnTo>
                  <a:pt x="907711" y="0"/>
                </a:lnTo>
                <a:lnTo>
                  <a:pt x="912371" y="27107"/>
                </a:lnTo>
                <a:cubicBezTo>
                  <a:pt x="1028236" y="529032"/>
                  <a:pt x="1307997" y="968254"/>
                  <a:pt x="1692260" y="1285376"/>
                </a:cubicBezTo>
                <a:lnTo>
                  <a:pt x="1784656" y="1354468"/>
                </a:lnTo>
                <a:lnTo>
                  <a:pt x="1781099" y="1354647"/>
                </a:lnTo>
                <a:cubicBezTo>
                  <a:pt x="950838" y="1354647"/>
                  <a:pt x="248303" y="807786"/>
                  <a:pt x="14042" y="54611"/>
                </a:cubicBezTo>
                <a:close/>
              </a:path>
            </a:pathLst>
          </a:custGeom>
          <a:solidFill>
            <a:sysClr val="windowText" lastClr="000000">
              <a:alpha val="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MAIN HEADER">
            <a:extLst>
              <a:ext uri="{FF2B5EF4-FFF2-40B4-BE49-F238E27FC236}">
                <a16:creationId xmlns:a16="http://schemas.microsoft.com/office/drawing/2014/main" id="{603E74FF-C054-4ED0-B41B-442BD9021703}"/>
              </a:ext>
            </a:extLst>
          </p:cNvPr>
          <p:cNvSpPr txBox="1"/>
          <p:nvPr/>
        </p:nvSpPr>
        <p:spPr>
          <a:xfrm>
            <a:off x="707423" y="283552"/>
            <a:ext cx="601746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서버 관리 </a:t>
            </a:r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1) </a:t>
            </a:r>
            <a:r>
              <a:rPr lang="en-US" altLang="ko-KR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Webadmin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mpton Light"/>
              </a:rPr>
              <a:t>에서 관리</a:t>
            </a:r>
            <a:endParaRPr 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mpton Ligh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AC9F6F-E817-4EAC-A7FF-2F7AD2F4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384" y="1036959"/>
            <a:ext cx="8785609" cy="53546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7081AE0-809E-4135-AF03-2793D2AAF5CA}"/>
              </a:ext>
            </a:extLst>
          </p:cNvPr>
          <p:cNvSpPr/>
          <p:nvPr/>
        </p:nvSpPr>
        <p:spPr>
          <a:xfrm>
            <a:off x="151578" y="2161632"/>
            <a:ext cx="23694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Webadmin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좌측 메뉴의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클릭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start / stop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iGate11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iGate12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iManager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서버를 기동한다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08A183-5F53-4056-9D2B-CB205C14473B}"/>
              </a:ext>
            </a:extLst>
          </p:cNvPr>
          <p:cNvSpPr/>
          <p:nvPr/>
        </p:nvSpPr>
        <p:spPr>
          <a:xfrm>
            <a:off x="2486467" y="2838741"/>
            <a:ext cx="1256300" cy="256151"/>
          </a:xfrm>
          <a:prstGeom prst="rect">
            <a:avLst/>
          </a:prstGeom>
          <a:noFill/>
          <a:ln w="57150">
            <a:solidFill>
              <a:srgbClr val="E23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0898AC-FD56-4204-A923-406105C7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66" y="6372223"/>
            <a:ext cx="9505950" cy="37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가는각진제목체"/>
                <a:ea typeface="가는각진제목체"/>
                <a:cs typeface="가는각진제목체"/>
                <a:sym typeface="Wingdings 2" panose="05020102010507070707" pitchFamily="18" charset="2"/>
              </a:defRPr>
            </a:lvl9pPr>
          </a:lstStyle>
          <a:p>
            <a:r>
              <a:rPr lang="en-US" altLang="ko-KR" sz="13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Webadmin</a:t>
            </a:r>
            <a:r>
              <a:rPr lang="ko-KR" altLang="en-US" sz="13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접속을 한다</a:t>
            </a:r>
            <a:r>
              <a:rPr lang="en-US" altLang="ko-KR" sz="13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 URL :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http://192.168.20.72:9736/webadmin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USER :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administrator</a:t>
            </a:r>
            <a:r>
              <a:rPr lang="en-US" altLang="ko-KR" sz="13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 PW :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jeusjeus</a:t>
            </a:r>
            <a:r>
              <a:rPr lang="en-US" altLang="ko-KR" sz="13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345D50-9634-434E-8008-648923CF8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829" y="1015985"/>
            <a:ext cx="3255089" cy="197059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1B83E5-7C5B-4723-A16B-55C7DF735A4D}"/>
              </a:ext>
            </a:extLst>
          </p:cNvPr>
          <p:cNvSpPr/>
          <p:nvPr/>
        </p:nvSpPr>
        <p:spPr>
          <a:xfrm>
            <a:off x="8795768" y="3159760"/>
            <a:ext cx="1116797" cy="1336148"/>
          </a:xfrm>
          <a:prstGeom prst="rect">
            <a:avLst/>
          </a:prstGeom>
          <a:noFill/>
          <a:ln w="57150">
            <a:solidFill>
              <a:srgbClr val="E23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49EB50-2375-474E-9313-30E211A6E72A}"/>
              </a:ext>
            </a:extLst>
          </p:cNvPr>
          <p:cNvSpPr/>
          <p:nvPr/>
        </p:nvSpPr>
        <p:spPr>
          <a:xfrm>
            <a:off x="11282236" y="2644215"/>
            <a:ext cx="471149" cy="301723"/>
          </a:xfrm>
          <a:prstGeom prst="rect">
            <a:avLst/>
          </a:prstGeom>
          <a:noFill/>
          <a:ln w="57150">
            <a:solidFill>
              <a:srgbClr val="E23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0045FB-ABD7-4E25-9356-99F6FCBDE7A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9912565" y="2986578"/>
            <a:ext cx="1369671" cy="841256"/>
          </a:xfrm>
          <a:prstGeom prst="straightConnector1">
            <a:avLst/>
          </a:prstGeom>
          <a:ln w="76200">
            <a:solidFill>
              <a:srgbClr val="E2313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5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927</Words>
  <Application>Microsoft Office PowerPoint</Application>
  <PresentationFormat>와이드스크린</PresentationFormat>
  <Paragraphs>337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Campton Light</vt:lpstr>
      <vt:lpstr>나눔스퀘어</vt:lpstr>
      <vt:lpstr>Arial</vt:lpstr>
      <vt:lpstr>나눔고딕 ExtraBold</vt:lpstr>
      <vt:lpstr>맑은 고딕</vt:lpstr>
      <vt:lpstr>Campton Bold</vt:lpstr>
      <vt:lpstr>가는각진제목체</vt:lpstr>
      <vt:lpstr>나눔고딕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276</cp:revision>
  <dcterms:created xsi:type="dcterms:W3CDTF">2022-01-25T02:04:17Z</dcterms:created>
  <dcterms:modified xsi:type="dcterms:W3CDTF">2022-05-02T00:39:41Z</dcterms:modified>
</cp:coreProperties>
</file>