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3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55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3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80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6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3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3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4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3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01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1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9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2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39173C-2E54-4D8B-91BA-798C9BAD90A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F40943-B349-43FF-A989-8504383A3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53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36F770-CD40-66AC-9CAC-5ECF96EC1C8A}"/>
              </a:ext>
            </a:extLst>
          </p:cNvPr>
          <p:cNvSpPr txBox="1"/>
          <p:nvPr/>
        </p:nvSpPr>
        <p:spPr>
          <a:xfrm>
            <a:off x="2477729" y="1484672"/>
            <a:ext cx="6833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Wide Latin" panose="020A0A07050505020404" pitchFamily="18" charset="0"/>
              </a:rPr>
              <a:t>CORONAVIRUS-</a:t>
            </a:r>
          </a:p>
          <a:p>
            <a:r>
              <a:rPr lang="en-IN" sz="3200" dirty="0">
                <a:latin typeface="Wide Latin" panose="020A0A07050505020404" pitchFamily="18" charset="0"/>
              </a:rPr>
              <a:t>  - SAFTEY RULES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F5F62E-5525-408D-2046-96AAC6336AE9}"/>
              </a:ext>
            </a:extLst>
          </p:cNvPr>
          <p:cNvSpPr/>
          <p:nvPr/>
        </p:nvSpPr>
        <p:spPr>
          <a:xfrm>
            <a:off x="1215913" y="391284"/>
            <a:ext cx="9357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TASK 06:- STORY BOARDING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041CB-7BFD-149A-4812-D5258FB5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31" y="2731948"/>
            <a:ext cx="3064088" cy="3937819"/>
          </a:xfrm>
          <a:prstGeom prst="rect">
            <a:avLst/>
          </a:prstGeom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78B2D4B8-B16E-A8B2-9F20-58987EFC566F}"/>
              </a:ext>
            </a:extLst>
          </p:cNvPr>
          <p:cNvSpPr/>
          <p:nvPr/>
        </p:nvSpPr>
        <p:spPr>
          <a:xfrm>
            <a:off x="4460270" y="4050890"/>
            <a:ext cx="1976283" cy="83574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CFE97-18DA-681A-DF88-8E41B048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0" y="2955631"/>
            <a:ext cx="3038475" cy="34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559A2-1072-BCDE-5CED-FD667F57FE09}"/>
              </a:ext>
            </a:extLst>
          </p:cNvPr>
          <p:cNvSpPr txBox="1"/>
          <p:nvPr/>
        </p:nvSpPr>
        <p:spPr>
          <a:xfrm>
            <a:off x="993058" y="855406"/>
            <a:ext cx="1013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/>
                </a:solidFill>
                <a:latin typeface="Algerian" panose="04020705040A02060702" pitchFamily="82" charset="0"/>
              </a:rPr>
              <a:t>The main thing in this pandemic situation is:-</a:t>
            </a:r>
          </a:p>
          <a:p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6039F-8EC9-00A7-7119-3DCD9E28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90" y="1809513"/>
            <a:ext cx="5118020" cy="40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83374-4083-DE1B-A6F3-D7D9797A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61" y="1366684"/>
            <a:ext cx="4284406" cy="353961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47FEC54-0973-81B2-E8AA-8618F1CE77AA}"/>
              </a:ext>
            </a:extLst>
          </p:cNvPr>
          <p:cNvSpPr/>
          <p:nvPr/>
        </p:nvSpPr>
        <p:spPr>
          <a:xfrm>
            <a:off x="5820697" y="2871019"/>
            <a:ext cx="1238864" cy="557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5A57F-1704-7743-0649-7C02AFDC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51" y="1366683"/>
            <a:ext cx="3859162" cy="339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4B69A-48D4-0F8B-BE88-BA9AFCF9B460}"/>
              </a:ext>
            </a:extLst>
          </p:cNvPr>
          <p:cNvSpPr txBox="1"/>
          <p:nvPr/>
        </p:nvSpPr>
        <p:spPr>
          <a:xfrm>
            <a:off x="3334364" y="442452"/>
            <a:ext cx="654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Algerian" panose="04020705040A02060702" pitchFamily="82" charset="0"/>
              </a:rPr>
              <a:t>Major things to be followed are</a:t>
            </a:r>
            <a:r>
              <a:rPr lang="en-IN" sz="2800" dirty="0">
                <a:latin typeface="Algerian" panose="04020705040A02060702" pitchFamily="82" charset="0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40322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54D2C-3296-815D-5A33-B91BA69E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53961"/>
            <a:ext cx="2949679" cy="2890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80780-762A-6429-4BBB-2E77A39C6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7" y="538316"/>
            <a:ext cx="3048000" cy="252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9E536-746B-1737-BF12-69B714B8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1" y="3961787"/>
            <a:ext cx="3354951" cy="2330244"/>
          </a:xfrm>
          <a:prstGeom prst="rect">
            <a:avLst/>
          </a:prstGeom>
        </p:spPr>
      </p:pic>
      <p:sp>
        <p:nvSpPr>
          <p:cNvPr id="8" name="Heart 7">
            <a:extLst>
              <a:ext uri="{FF2B5EF4-FFF2-40B4-BE49-F238E27FC236}">
                <a16:creationId xmlns:a16="http://schemas.microsoft.com/office/drawing/2014/main" id="{0B016F3A-FE3B-5ED0-C9A5-45AAFC830B4C}"/>
              </a:ext>
            </a:extLst>
          </p:cNvPr>
          <p:cNvSpPr/>
          <p:nvPr/>
        </p:nvSpPr>
        <p:spPr>
          <a:xfrm>
            <a:off x="4385187" y="333997"/>
            <a:ext cx="3197635" cy="2521360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1E090-04FE-4B99-B077-4B7D89709F1C}"/>
              </a:ext>
            </a:extLst>
          </p:cNvPr>
          <p:cNvSpPr txBox="1"/>
          <p:nvPr/>
        </p:nvSpPr>
        <p:spPr>
          <a:xfrm>
            <a:off x="4965289" y="100289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</a:t>
            </a:r>
          </a:p>
        </p:txBody>
      </p:sp>
    </p:spTree>
    <p:extLst>
      <p:ext uri="{BB962C8B-B14F-4D97-AF65-F5344CB8AC3E}">
        <p14:creationId xmlns:p14="http://schemas.microsoft.com/office/powerpoint/2010/main" val="240616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BBC5A-8BAA-B759-A58F-59DB2D0E8807}"/>
              </a:ext>
            </a:extLst>
          </p:cNvPr>
          <p:cNvSpPr txBox="1"/>
          <p:nvPr/>
        </p:nvSpPr>
        <p:spPr>
          <a:xfrm>
            <a:off x="6892413" y="707923"/>
            <a:ext cx="49554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FOLLOWING OF THIS:-</a:t>
            </a:r>
            <a:endParaRPr lang="en-IN" sz="2400" dirty="0"/>
          </a:p>
          <a:p>
            <a:endParaRPr lang="en-IN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sz="2400" dirty="0"/>
              <a:t>WE CAN SAVE OUR LIFE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IN" sz="2400" dirty="0"/>
              <a:t>WE CAN SECURE OURSELVES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IN" sz="2400" dirty="0"/>
              <a:t>BEING HAPPY LIFE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IN" sz="2400" dirty="0"/>
              <a:t>REDUCING OF THE VIRUS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IN" sz="2400" dirty="0"/>
              <a:t>BEING HEALTHY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8E745-2E1B-49EA-9BD9-E6FCEDF39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3" y="383458"/>
            <a:ext cx="5883377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7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50</TotalTime>
  <Words>51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Century Gothic</vt:lpstr>
      <vt:lpstr>Symbol</vt:lpstr>
      <vt:lpstr>Wide Latin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 Jeso Johnson</dc:creator>
  <cp:lastModifiedBy>Ruth Jeso Johnson</cp:lastModifiedBy>
  <cp:revision>1</cp:revision>
  <dcterms:created xsi:type="dcterms:W3CDTF">2024-09-18T16:25:53Z</dcterms:created>
  <dcterms:modified xsi:type="dcterms:W3CDTF">2024-09-18T17:16:32Z</dcterms:modified>
</cp:coreProperties>
</file>