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AFBA-2F8A-3860-DA74-FFE687FEB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127E4-35FF-7276-ACB9-2A774DEA7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8700-DD84-AEE9-D721-CBFA973A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3434-028A-4159-8B29-B7A8276FAAE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AC30-6756-8AF8-50DC-C54E4ABD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DE95-982C-0AEC-B7FA-B8C2EFA4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59BE-EA97-468C-8F06-E92CFFD4A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5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4D43-8ECF-93A6-FB41-1B198E2E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FFA2B-9BFD-2499-93E0-81E555503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2F021-1578-9468-8300-C05CE386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3434-028A-4159-8B29-B7A8276FAAE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29C9-E6E7-5B5F-7796-419C1F73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C0A98-6E34-DF63-28CE-C7AE3ED1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59BE-EA97-468C-8F06-E92CFFD4A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35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AD654-745B-8D22-578E-DBF2F8A23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AC80A-2717-47B3-280A-AC2CEB68B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3232-8A02-0A4E-DF39-F1E04921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3434-028A-4159-8B29-B7A8276FAAE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03AFB-C90F-B3DD-ADED-9F50B414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2EC8-B3B6-509C-03E6-5A387DF8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59BE-EA97-468C-8F06-E92CFFD4A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56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28CF-9E5C-DACE-04BB-E2926BBC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2B79-DF69-E27F-99ED-EE09D50E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1DB8-1CCA-5970-C20C-B688E0D2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3434-028A-4159-8B29-B7A8276FAAE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BDB9-3926-4BAC-5450-EA788B92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F139-F1BE-352A-FB2F-B9D88755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59BE-EA97-468C-8F06-E92CFFD4A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2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4CFD-2B59-B330-17BF-124ECD46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526AB-3C68-44FD-17B3-F46BD516B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917A-F230-C807-CE67-E64B5198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3434-028A-4159-8B29-B7A8276FAAE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0A6F-1F29-5CC8-DC63-BEC0AFCC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122A-0A57-09BC-3752-610D29D2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59BE-EA97-468C-8F06-E92CFFD4A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9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FC7D-B787-B880-196D-363097FA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19A3-B907-FA57-96B7-601A9686B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F968E-7A4A-6F79-270F-9F6FCEFD1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AC65E-42D1-E4C2-9E31-5A1227B7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3434-028A-4159-8B29-B7A8276FAAE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934F-F8B9-26B1-E228-910CC1BF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642BD-E566-F381-863E-EA2DC3DD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59BE-EA97-468C-8F06-E92CFFD4A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F91C-468B-FAFC-A977-7F786629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366C5-C4F8-A052-0371-C3655FDE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50D13-2806-1823-581E-840395F92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7E782-5A54-3E3C-A06D-FF9481371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909B7-9937-4DFC-7C0C-321078D26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7CC13-54DF-8CDE-0A98-715E2C04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3434-028A-4159-8B29-B7A8276FAAE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7D0B8-0F4C-EE5D-5077-971661A8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C0327-989E-1C15-8FD5-5544F8F4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59BE-EA97-468C-8F06-E92CFFD4A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96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5C27-30B6-7418-A190-8522EAE9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57C41-B57F-6DEC-D1FF-490E8CDC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3434-028A-4159-8B29-B7A8276FAAE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D4A14-438E-BAC8-EEB4-86CEE7C1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D59BF-6AC5-B388-CCE3-44AAD6A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59BE-EA97-468C-8F06-E92CFFD4A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1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0715C-C24C-A1F0-4E24-F1763957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3434-028A-4159-8B29-B7A8276FAAE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C0972-0556-716D-94F9-4FC02B8A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B8F0E-7C51-F14F-CFD6-0DE3C6D9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59BE-EA97-468C-8F06-E92CFFD4A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01F6-DAB9-773C-5038-6AA8760B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2CD8-A1B8-9A96-F2FF-0DD99DE7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7888E-7228-60BE-C5BA-65EA80814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B9518-42B3-FA94-8A6F-6E8695CC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3434-028A-4159-8B29-B7A8276FAAE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1E2A7-9642-267E-D55A-5EF7FAB4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94A38-D539-032F-5AD0-90B73D59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59BE-EA97-468C-8F06-E92CFFD4A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7321-0288-ECA5-B431-0EDF07A2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A1543-E6B3-5C62-2206-9CA1500C9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68F40-CA8D-78DA-871C-A22B05035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843CC-2D0F-C5AF-B7B2-AE74D14A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3434-028A-4159-8B29-B7A8276FAAE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8D9C8-D8F0-3287-C86D-72BB7E9D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93D9-7BCC-57F9-7B37-66E5F810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59BE-EA97-468C-8F06-E92CFFD4A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42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A0AA9-DF74-0688-704D-D93E79DF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B17D2-EA91-7FE6-4816-720BC52B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E9521-6BFA-8907-574B-147CEDDFB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03434-028A-4159-8B29-B7A8276FAAE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FE5FC-9D1F-B997-1577-B1753967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DCA69-18F1-F7C4-52B8-AE363BC91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59BE-EA97-468C-8F06-E92CFFD4A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18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EE61AC-D1DD-02F5-1D54-AE05195E9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69389"/>
              </p:ext>
            </p:extLst>
          </p:nvPr>
        </p:nvGraphicFramePr>
        <p:xfrm>
          <a:off x="0" y="1"/>
          <a:ext cx="12192000" cy="823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5901">
                  <a:extLst>
                    <a:ext uri="{9D8B030D-6E8A-4147-A177-3AD203B41FA5}">
                      <a16:colId xmlns:a16="http://schemas.microsoft.com/office/drawing/2014/main" val="2535614768"/>
                    </a:ext>
                  </a:extLst>
                </a:gridCol>
                <a:gridCol w="4216099">
                  <a:extLst>
                    <a:ext uri="{9D8B030D-6E8A-4147-A177-3AD203B41FA5}">
                      <a16:colId xmlns:a16="http://schemas.microsoft.com/office/drawing/2014/main" val="2603392378"/>
                    </a:ext>
                  </a:extLst>
                </a:gridCol>
              </a:tblGrid>
              <a:tr h="1409822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  <a:latin typeface="Elephant" panose="02020904090505020303" pitchFamily="18" charset="0"/>
                        </a:rPr>
                        <a:t>BASIC INFORMATION:</a:t>
                      </a:r>
                    </a:p>
                    <a:p>
                      <a:r>
                        <a:rPr lang="en-IN" sz="11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. NAME: ARJITH</a:t>
                      </a:r>
                    </a:p>
                    <a:p>
                      <a:r>
                        <a:rPr lang="en-IN" sz="1100" dirty="0">
                          <a:latin typeface="Algerian" panose="04020705040A02060702" pitchFamily="82" charset="0"/>
                        </a:rPr>
                        <a:t>. 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AGE:32</a:t>
                      </a:r>
                    </a:p>
                    <a:p>
                      <a:r>
                        <a:rPr lang="en-IN" sz="11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.GENDER:MALE</a:t>
                      </a:r>
                    </a:p>
                    <a:p>
                      <a:pPr algn="just"/>
                      <a:r>
                        <a:rPr lang="en-IN" sz="1100" dirty="0">
                          <a:latin typeface="Algerian" panose="04020705040A02060702" pitchFamily="82" charset="0"/>
                        </a:rPr>
                        <a:t>.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OCCUPATION: PRODUCT MANAGER</a:t>
                      </a:r>
                    </a:p>
                    <a:p>
                      <a:pPr algn="just"/>
                      <a:r>
                        <a:rPr lang="en-IN" sz="1100" dirty="0">
                          <a:latin typeface="Algerian" panose="04020705040A02060702" pitchFamily="82" charset="0"/>
                        </a:rPr>
                        <a:t>.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LOCATION:AUSTIN,TX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38139"/>
                  </a:ext>
                </a:extLst>
              </a:tr>
              <a:tr h="187245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Elephant" panose="02020904090505020303" pitchFamily="18" charset="0"/>
                        </a:rPr>
                        <a:t>DEMOGRAPHICS:</a:t>
                      </a:r>
                      <a:endParaRPr lang="en-IN" sz="1100" dirty="0">
                        <a:latin typeface="Algerian" panose="04020705040A02060702" pitchFamily="82" charset="0"/>
                      </a:endParaRP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IN" sz="1100" dirty="0">
                          <a:latin typeface="Algerian" panose="04020705040A02060702" pitchFamily="82" charset="0"/>
                        </a:rPr>
                        <a:t>EDUCATION: MBA WITH A FOCUS ON PRODUCT MANAGEMENT .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IN" sz="1100" dirty="0">
                          <a:latin typeface="Algerian" panose="04020705040A02060702" pitchFamily="82" charset="0"/>
                        </a:rPr>
                        <a:t>INCOME: $90,000-$120,000 PER YEAR 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Þ"/>
                      </a:pPr>
                      <a:r>
                        <a:rPr lang="en-IN" sz="1100" dirty="0">
                          <a:latin typeface="Algerian" panose="04020705040A02060702" pitchFamily="82" charset="0"/>
                        </a:rPr>
                        <a:t>MARITAL STATUS: MARRIED, FATHER OF ONE.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Þ"/>
                      </a:pPr>
                      <a:r>
                        <a:rPr lang="en-IN" sz="1100" dirty="0">
                          <a:latin typeface="Algerian" panose="04020705040A02060702" pitchFamily="82" charset="0"/>
                        </a:rPr>
                        <a:t>TECH PROFICIENCY:ADVANCED , FREQUENTLY USES VARIOUS SOFTWARE TOOLS AND PLATFORMS</a:t>
                      </a:r>
                      <a:endParaRPr lang="en-IN" sz="2400" dirty="0">
                        <a:latin typeface="Elephant" panose="02020904090505020303" pitchFamily="18" charset="0"/>
                      </a:endParaRPr>
                    </a:p>
                    <a:p>
                      <a:endParaRPr lang="en-IN" sz="2400" dirty="0">
                        <a:latin typeface="Elephant" panose="0202090409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Elephant" panose="02020904090505020303" pitchFamily="18" charset="0"/>
                        </a:rPr>
                        <a:t>BEHAVIOUR AND PREFERENCE:</a:t>
                      </a:r>
                      <a:endParaRPr lang="en-IN" sz="1100" dirty="0"/>
                    </a:p>
                    <a:p>
                      <a:r>
                        <a:rPr lang="en-IN" sz="1100" dirty="0">
                          <a:latin typeface="Algerian" panose="04020705040A02060702" pitchFamily="82" charset="0"/>
                        </a:rPr>
                        <a:t>=&gt;BALANCES A DEMANDING JOB WITH FAMILY LIFE AND ENJOYS WEEKEND ACTIVITIES WITH HIS FAMILY,AND KEEPS UP WITH INDUSTRY TRENDS THROUGH WEBINAR AND CONFERENCES.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012888"/>
                  </a:ext>
                </a:extLst>
              </a:tr>
              <a:tr h="1999158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Elephant" panose="02020904090505020303" pitchFamily="18" charset="0"/>
                        </a:rPr>
                        <a:t>GOAL AND OBJECTIVES:</a:t>
                      </a:r>
                    </a:p>
                    <a:p>
                      <a:endParaRPr lang="en-IN" sz="1100" dirty="0">
                        <a:latin typeface="Algerian" panose="04020705040A02060702" pitchFamily="82" charset="0"/>
                      </a:endParaRP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IN" sz="1100" dirty="0">
                          <a:latin typeface="Algerian" panose="04020705040A02060702" pitchFamily="82" charset="0"/>
                        </a:rPr>
                        <a:t>STREAMLINE THE PRODUCT DEVELOPMENT PROCESS TO ENHANCE TEAM EFFICIENCY.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IN" sz="1100" dirty="0">
                          <a:latin typeface="Algerian" panose="04020705040A02060702" pitchFamily="82" charset="0"/>
                        </a:rPr>
                        <a:t>IMPLEMENT TOOLS THAT FACILITATE BETTER COLLABORATION AND COMMUNICATION WITHIN THE TEAM.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IN" sz="1100" dirty="0">
                          <a:latin typeface="Algerian" panose="04020705040A02060702" pitchFamily="82" charset="0"/>
                        </a:rPr>
                        <a:t>ENSURE TIMELY DELIVERY OF PRODUCT MILESTONES WHILE MAINTAINING HIGH QUALITY.</a:t>
                      </a:r>
                    </a:p>
                    <a:p>
                      <a:endParaRPr lang="en-IN" sz="1100" dirty="0">
                        <a:latin typeface="Elephant" panose="02020904090505020303" pitchFamily="18" charset="0"/>
                      </a:endParaRPr>
                    </a:p>
                    <a:p>
                      <a:endParaRPr lang="en-IN" sz="2400" dirty="0">
                        <a:latin typeface="Elephant" panose="02020904090505020303" pitchFamily="18" charset="0"/>
                      </a:endParaRPr>
                    </a:p>
                    <a:p>
                      <a:endParaRPr lang="en-IN" sz="1100" dirty="0">
                        <a:latin typeface="Elephant" panose="0202090409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Elephant" panose="02020904090505020303" pitchFamily="18" charset="0"/>
                        </a:rPr>
                        <a:t>USER JOURNEY: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IN" sz="1100" dirty="0">
                          <a:latin typeface="Algerian" panose="04020705040A02060702" pitchFamily="82" charset="0"/>
                        </a:rPr>
                        <a:t>WANTS TO BE SEEN AS A FORWARD-THINKING LEADER WHO DELIVERS SUCCESSFUL PRODUCTS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en-IN" sz="1100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87224"/>
                  </a:ext>
                </a:extLst>
              </a:tr>
              <a:tr h="2956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Elephant" panose="02020904090505020303" pitchFamily="18" charset="0"/>
                        </a:rPr>
                        <a:t>PSYCHOGRAPHIC INFORMATION: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en-IN" sz="1100" dirty="0">
                        <a:latin typeface="Elephant" panose="02020904090505020303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IN" sz="1100" dirty="0">
                          <a:latin typeface="Algerian" panose="04020705040A02060702" pitchFamily="82" charset="0"/>
                        </a:rPr>
                        <a:t>ANALYTICAL,STRATEGIC THINKER,PROBLEM-SOLVER,AND DETAIL-ORIENTED.ENJOYS EXPLORING INNOVATIVE SOLUTIONS TO IMPROVE PRODUCT WORKFLOWS.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endParaRPr lang="en-IN" sz="1100" dirty="0">
                        <a:latin typeface="Algerian" panose="04020705040A02060702" pitchFamily="82" charset="0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en-IN" sz="1100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Elephant" panose="02020904090505020303" pitchFamily="18" charset="0"/>
                        </a:rPr>
                        <a:t>CHALLENGES AND PAIN POINTS:</a:t>
                      </a:r>
                    </a:p>
                    <a:p>
                      <a:r>
                        <a:rPr lang="en-IN" sz="1100" dirty="0">
                          <a:latin typeface="Algerian" panose="04020705040A02060702" pitchFamily="82" charset="0"/>
                        </a:rPr>
                        <a:t>=&gt;DIFFICULTY IN MANAGING AND COORDINATING BETWEEN DIFFERENT TEAMS AND STAKE HOLDERS.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IN" sz="1100" dirty="0">
                          <a:latin typeface="Algerian" panose="04020705040A02060702" pitchFamily="82" charset="0"/>
                        </a:rPr>
                        <a:t>STRUGGLES WITH INEFFICIENT PROCESSES THAT LEAD TO DELAYS IN PRODUCT DEVELOPMENT.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IN" sz="1100" dirty="0">
                          <a:latin typeface="Algerian" panose="04020705040A02060702" pitchFamily="82" charset="0"/>
                        </a:rPr>
                        <a:t>NEEDS BETTER TOOLS TO TRACK PROJECT PROGRESS AND IDENTIFY BOTTLENECKS EARLY.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IN" sz="1100" dirty="0">
                          <a:latin typeface="Algerian" panose="04020705040A02060702" pitchFamily="82" charset="0"/>
                        </a:rPr>
                        <a:t>OFTEN FACES CHALLENGES IN ALIGNING TEAM EFFORTS WITH STRATEGIC GOALS.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endParaRPr lang="en-IN" sz="1100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1362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E4B55C8-B298-4A31-3D47-0DD33C63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785" y="207336"/>
            <a:ext cx="2202180" cy="11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7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Jeso Johnson</dc:creator>
  <cp:lastModifiedBy>Vishali Debbeta</cp:lastModifiedBy>
  <cp:revision>4</cp:revision>
  <dcterms:created xsi:type="dcterms:W3CDTF">2024-09-17T13:55:07Z</dcterms:created>
  <dcterms:modified xsi:type="dcterms:W3CDTF">2024-10-07T16:22:12Z</dcterms:modified>
</cp:coreProperties>
</file>