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43" autoAdjust="0"/>
  </p:normalViewPr>
  <p:slideViewPr>
    <p:cSldViewPr>
      <p:cViewPr varScale="1">
        <p:scale>
          <a:sx n="77" d="100"/>
          <a:sy n="77" d="100"/>
        </p:scale>
        <p:origin x="-17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6491-27AA-4D01-8161-EA798E84ED70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7B7B-795D-40B5-831E-53C2F8EA4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ăspuns greșit: Cat Driven Development</a:t>
            </a:r>
            <a:r>
              <a:rPr lang="ro-RO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7B7B-795D-40B5-831E-53C2F8EA45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Problemă, nu bug; bugul poate fi foarte simplu, știi imediat ce e de făcut; problema poate apărea chiar în timpul dezvoltării, cînd deodată așteptările tale nu sunt îndeplinite.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7B7B-795D-40B5-831E-53C2F8EA45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7B7B-795D-40B5-831E-53C2F8EA45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7B7B-795D-40B5-831E-53C2F8EA45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7B7B-795D-40B5-831E-53C2F8EA450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7B7B-795D-40B5-831E-53C2F8EA45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D92ED4-392E-44C6-8AEC-E01FC9EA6200}" type="datetimeFigureOut">
              <a:rPr lang="en-US" smtClean="0"/>
              <a:pPr/>
              <a:t>11/6/2013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2E9A6F-C90C-4C5E-AC9E-769E34B182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038600"/>
            <a:ext cx="8458200" cy="182880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 smtClean="0"/>
              <a:t>how-to-troubleshoot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r"/>
            <a:r>
              <a:rPr lang="ro-RO" dirty="0" smtClean="0"/>
              <a:t>				FOR FUN AND PROFIT</a:t>
            </a:r>
            <a:endParaRPr lang="en-US" dirty="0"/>
          </a:p>
        </p:txBody>
      </p:sp>
      <p:pic>
        <p:nvPicPr>
          <p:cNvPr id="1028" name="Picture 4" descr="http://www.aiolympics.ro/2011/wp-content/uploads/2010/12/logo-team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248400"/>
            <a:ext cx="208767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648" y="381000"/>
            <a:ext cx="8153400" cy="83820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38200"/>
          </a:xfrm>
        </p:spPr>
        <p:txBody>
          <a:bodyPr/>
          <a:lstStyle/>
          <a:p>
            <a:r>
              <a:rPr lang="ro-RO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roubleshooting, </a:t>
            </a:r>
            <a:r>
              <a:rPr lang="ro-RO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 doar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debugging</a:t>
            </a:r>
            <a:r>
              <a:rPr lang="ro-RO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vi-VN" sz="4000" b="1" dirty="0" smtClean="0"/>
              <a:t>Ce faci cînd nu știi să rezolvi o problemă</a:t>
            </a:r>
            <a:r>
              <a:rPr lang="vi-VN" sz="4000" b="1" dirty="0" smtClean="0"/>
              <a:t>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/>
          <a:p>
            <a:r>
              <a:rPr lang="ro-RO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oată lumea întreabă colegi, caută pe Google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o-RO" dirty="0" smtClean="0">
                <a:solidFill>
                  <a:schemeClr val="accent2">
                    <a:lumMod val="75000"/>
                  </a:schemeClr>
                </a:solidFill>
              </a:rPr>
              <a:t>Î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ntrebare 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capcană: ca să rezolvi, trebuie să înțelegi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dată ce ai înțeles, e ușor să rezolvi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vi-VN" sz="4000" b="1" dirty="0" smtClean="0"/>
              <a:t>De </a:t>
            </a:r>
            <a:r>
              <a:rPr lang="vi-VN" sz="4000" b="1" dirty="0" smtClean="0"/>
              <a:t>ce e greu să înțelegi problema</a:t>
            </a:r>
            <a:r>
              <a:rPr lang="vi-VN" sz="4000" b="1" dirty="0" smtClean="0"/>
              <a:t>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/>
          <a:p>
            <a:r>
              <a:rPr lang="ro-RO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ferență 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între realitate și imaginea ta despre realitate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e.g. crezi că mecanica newtoniană descrie realitatea, și afli că viteza luminii e constantă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71600" y="1676400"/>
            <a:ext cx="7620000" cy="990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o-RO" sz="4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Metoda științifică</a:t>
            </a:r>
            <a:r>
              <a:rPr lang="vi-VN" sz="4000" b="1" dirty="0" smtClean="0"/>
              <a:t/>
            </a:r>
            <a:br>
              <a:rPr lang="vi-VN" sz="4000" b="1" dirty="0" smtClean="0"/>
            </a:br>
            <a:r>
              <a:rPr lang="vi-VN" sz="3600" b="1" dirty="0" smtClean="0"/>
              <a:t/>
            </a:r>
            <a:br>
              <a:rPr lang="vi-VN" sz="3600" b="1" dirty="0" smtClean="0"/>
            </a:br>
            <a:r>
              <a:rPr lang="vi-VN" sz="6600" b="1" dirty="0" smtClean="0"/>
              <a:t/>
            </a:r>
            <a:br>
              <a:rPr lang="vi-VN" sz="6600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1143000"/>
          </a:xfrm>
        </p:spPr>
        <p:txBody>
          <a:bodyPr>
            <a:normAutofit/>
          </a:bodyPr>
          <a:lstStyle/>
          <a:p>
            <a:r>
              <a:rPr lang="ro-RO" sz="6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Metoda științifică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miți o ipoteză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roiectezi un experiment care să confirme sau infirme ipoteza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ulezi experimentul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acă ipoteza a fost infirmată, ai învățat ceva și emiți o nouă ipoteză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1143000"/>
          </a:xfrm>
        </p:spPr>
        <p:txBody>
          <a:bodyPr>
            <a:normAutofit/>
          </a:bodyPr>
          <a:lstStyle/>
          <a:p>
            <a:r>
              <a:rPr lang="ro-RO" sz="6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Metoda științifică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rebuie să ai instrumente de măsură (profiler, debugger, Fiddler, printf etc.)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entru troubleshooting în producție, instrumentele trebuie să existe în aplicație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1143000"/>
          </a:xfrm>
        </p:spPr>
        <p:txBody>
          <a:bodyPr>
            <a:normAutofit/>
          </a:bodyPr>
          <a:lstStyle/>
          <a:p>
            <a:r>
              <a:rPr lang="ro-RO" sz="6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Metoda științifică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u pierde din vedere ce ipoteză investighezi, de unde ai plecat și ce ai aflat pînă acum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xperiența îți spune care ipoteze sunt mai plauzibile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imebox: dacă în două ore nu ai aflat nimic nou, întoarce-te de unde ai plecat și încearcă altceva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2743200"/>
            <a:ext cx="8037513" cy="1673225"/>
          </a:xfrm>
        </p:spPr>
        <p:txBody>
          <a:bodyPr>
            <a:noAutofit/>
          </a:bodyPr>
          <a:lstStyle/>
          <a:p>
            <a:pPr algn="ctr"/>
            <a:r>
              <a:rPr lang="en-US" sz="19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US" sz="19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/>
              <a:t/>
            </a:r>
            <a:br>
              <a:rPr lang="vi-VN" b="1" dirty="0" smtClean="0"/>
            </a:br>
            <a:r>
              <a:rPr lang="vi-VN" b="1" dirty="0" smtClean="0"/>
              <a:t>Întrebări</a:t>
            </a:r>
            <a:br>
              <a:rPr lang="vi-VN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</TotalTime>
  <Words>261</Words>
  <Application>Microsoft Office PowerPoint</Application>
  <PresentationFormat>On-screen Show (4:3)</PresentationFormat>
  <Paragraphs>34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how-to-troubleshoot </vt:lpstr>
      <vt:lpstr>Intro</vt:lpstr>
      <vt:lpstr>Ce faci cînd nu știi să rezolvi o problemă?</vt:lpstr>
      <vt:lpstr>De ce e greu să înțelegi problema?</vt:lpstr>
      <vt:lpstr>     Metoda științifică    </vt:lpstr>
      <vt:lpstr>Metoda științifică</vt:lpstr>
      <vt:lpstr>Metoda științifică</vt:lpstr>
      <vt:lpstr>Metoda științifică</vt:lpstr>
      <vt:lpstr> Întrebări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how-to-troubleshoot</dc:title>
  <dc:creator>dragos.nicolescu</dc:creator>
  <cp:lastModifiedBy> Victor Grigoriu</cp:lastModifiedBy>
  <cp:revision>10</cp:revision>
  <dcterms:created xsi:type="dcterms:W3CDTF">2013-11-06T13:14:47Z</dcterms:created>
  <dcterms:modified xsi:type="dcterms:W3CDTF">2013-11-06T14:31:04Z</dcterms:modified>
</cp:coreProperties>
</file>