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2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8AE3-E4C7-457D-A736-D49C6EF1FE84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D23F-B009-4CD6-A3C9-CB0FB572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9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8AE3-E4C7-457D-A736-D49C6EF1FE84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D23F-B009-4CD6-A3C9-CB0FB572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40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8AE3-E4C7-457D-A736-D49C6EF1FE84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D23F-B009-4CD6-A3C9-CB0FB572BFC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3910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8AE3-E4C7-457D-A736-D49C6EF1FE84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D23F-B009-4CD6-A3C9-CB0FB572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301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8AE3-E4C7-457D-A736-D49C6EF1FE84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D23F-B009-4CD6-A3C9-CB0FB572BFC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3529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8AE3-E4C7-457D-A736-D49C6EF1FE84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D23F-B009-4CD6-A3C9-CB0FB572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9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8AE3-E4C7-457D-A736-D49C6EF1FE84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D23F-B009-4CD6-A3C9-CB0FB572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99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8AE3-E4C7-457D-A736-D49C6EF1FE84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D23F-B009-4CD6-A3C9-CB0FB572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41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8AE3-E4C7-457D-A736-D49C6EF1FE84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D23F-B009-4CD6-A3C9-CB0FB572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5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8AE3-E4C7-457D-A736-D49C6EF1FE84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D23F-B009-4CD6-A3C9-CB0FB572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29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8AE3-E4C7-457D-A736-D49C6EF1FE84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D23F-B009-4CD6-A3C9-CB0FB572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72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8AE3-E4C7-457D-A736-D49C6EF1FE84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D23F-B009-4CD6-A3C9-CB0FB572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84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8AE3-E4C7-457D-A736-D49C6EF1FE84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D23F-B009-4CD6-A3C9-CB0FB572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58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8AE3-E4C7-457D-A736-D49C6EF1FE84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D23F-B009-4CD6-A3C9-CB0FB572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27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8AE3-E4C7-457D-A736-D49C6EF1FE84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D23F-B009-4CD6-A3C9-CB0FB572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1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8AE3-E4C7-457D-A736-D49C6EF1FE84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D23F-B009-4CD6-A3C9-CB0FB572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97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8AE3-E4C7-457D-A736-D49C6EF1FE84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11D23F-B009-4CD6-A3C9-CB0FB572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82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6.xml"/><Relationship Id="rId7" Type="http://schemas.openxmlformats.org/officeDocument/2006/relationships/slide" Target="slide20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243391"/>
            <a:ext cx="7766936" cy="1646302"/>
          </a:xfrm>
        </p:spPr>
        <p:txBody>
          <a:bodyPr/>
          <a:lstStyle/>
          <a:p>
            <a:pPr algn="ctr"/>
            <a:r>
              <a:rPr lang="ru-RU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Разработка настольного приложения банка для открытия вкладов </a:t>
            </a:r>
            <a:endParaRPr lang="ru-R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3164114"/>
            <a:ext cx="7766936" cy="3033485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Выполнили: Кистенёв Константин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Кам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ышев Владимир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Прокопьев Валерий и Муксунов Афанасий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6114"/>
            <a:ext cx="8596668" cy="537029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Приложение служебной записки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98" y="2235473"/>
            <a:ext cx="7484540" cy="1276983"/>
          </a:xfrm>
        </p:spPr>
      </p:pic>
    </p:spTree>
    <p:extLst>
      <p:ext uri="{BB962C8B-B14F-4D97-AF65-F5344CB8AC3E}">
        <p14:creationId xmlns:p14="http://schemas.microsoft.com/office/powerpoint/2010/main" val="18269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6114"/>
            <a:ext cx="8596668" cy="624114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Таблица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User</a:t>
            </a:r>
            <a:endParaRPr lang="ru-R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57" y="1219200"/>
            <a:ext cx="5283200" cy="4789713"/>
          </a:xfrm>
        </p:spPr>
      </p:pic>
    </p:spTree>
    <p:extLst>
      <p:ext uri="{BB962C8B-B14F-4D97-AF65-F5344CB8AC3E}">
        <p14:creationId xmlns:p14="http://schemas.microsoft.com/office/powerpoint/2010/main" val="199423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6114"/>
            <a:ext cx="8596668" cy="55154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Таблица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BankAccount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34" y="1843314"/>
            <a:ext cx="5991667" cy="2423886"/>
          </a:xfrm>
        </p:spPr>
      </p:pic>
    </p:spTree>
    <p:extLst>
      <p:ext uri="{BB962C8B-B14F-4D97-AF65-F5344CB8AC3E}">
        <p14:creationId xmlns:p14="http://schemas.microsoft.com/office/powerpoint/2010/main" val="18852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30629"/>
            <a:ext cx="8596668" cy="609600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Таблица 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Type</a:t>
            </a:r>
            <a:endParaRPr lang="ru-R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611" y="2075543"/>
            <a:ext cx="6212114" cy="1359173"/>
          </a:xfrm>
        </p:spPr>
      </p:pic>
    </p:spTree>
    <p:extLst>
      <p:ext uri="{BB962C8B-B14F-4D97-AF65-F5344CB8AC3E}">
        <p14:creationId xmlns:p14="http://schemas.microsoft.com/office/powerpoint/2010/main" val="26945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30628"/>
            <a:ext cx="8596668" cy="566057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Таблица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History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868" y="1683657"/>
            <a:ext cx="6197600" cy="2394857"/>
          </a:xfrm>
        </p:spPr>
      </p:pic>
    </p:spTree>
    <p:extLst>
      <p:ext uri="{BB962C8B-B14F-4D97-AF65-F5344CB8AC3E}">
        <p14:creationId xmlns:p14="http://schemas.microsoft.com/office/powerpoint/2010/main" val="32774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45143"/>
            <a:ext cx="8596668" cy="55154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Таблица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Contract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644" y="1669142"/>
            <a:ext cx="6164047" cy="3018971"/>
          </a:xfrm>
        </p:spPr>
      </p:pic>
    </p:spTree>
    <p:extLst>
      <p:ext uri="{BB962C8B-B14F-4D97-AF65-F5344CB8AC3E}">
        <p14:creationId xmlns:p14="http://schemas.microsoft.com/office/powerpoint/2010/main" val="24119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30629"/>
            <a:ext cx="8596668" cy="537029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Главное окно программы</a:t>
            </a:r>
            <a:endParaRPr lang="ru-R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312250"/>
            <a:ext cx="8596312" cy="4908187"/>
          </a:xfrm>
        </p:spPr>
      </p:pic>
    </p:spTree>
    <p:extLst>
      <p:ext uri="{BB962C8B-B14F-4D97-AF65-F5344CB8AC3E}">
        <p14:creationId xmlns:p14="http://schemas.microsoft.com/office/powerpoint/2010/main" val="24686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59658"/>
            <a:ext cx="8596668" cy="537029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Калькулятор вкладов</a:t>
            </a:r>
            <a:endParaRPr lang="ru-R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13" y="1335314"/>
            <a:ext cx="7676715" cy="4760686"/>
          </a:xfrm>
        </p:spPr>
      </p:pic>
    </p:spTree>
    <p:extLst>
      <p:ext uri="{BB962C8B-B14F-4D97-AF65-F5344CB8AC3E}">
        <p14:creationId xmlns:p14="http://schemas.microsoft.com/office/powerpoint/2010/main" val="4397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45143"/>
            <a:ext cx="8596668" cy="580571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Сравнение вкладов</a:t>
            </a:r>
            <a:endParaRPr lang="ru-RU" sz="2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41" y="1364343"/>
            <a:ext cx="7265454" cy="4634139"/>
          </a:xfrm>
        </p:spPr>
      </p:pic>
    </p:spTree>
    <p:extLst>
      <p:ext uri="{BB962C8B-B14F-4D97-AF65-F5344CB8AC3E}">
        <p14:creationId xmlns:p14="http://schemas.microsoft.com/office/powerpoint/2010/main" val="18841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6114"/>
            <a:ext cx="8596668" cy="566057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Авторизация пользователя</a:t>
            </a:r>
            <a:endParaRPr lang="ru-R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54" y="1117599"/>
            <a:ext cx="6328228" cy="4605112"/>
          </a:xfrm>
        </p:spPr>
      </p:pic>
    </p:spTree>
    <p:extLst>
      <p:ext uri="{BB962C8B-B14F-4D97-AF65-F5344CB8AC3E}">
        <p14:creationId xmlns:p14="http://schemas.microsoft.com/office/powerpoint/2010/main" val="12963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04410"/>
            <a:ext cx="8596668" cy="579361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Содержание</a:t>
            </a:r>
            <a:endParaRPr lang="ru-R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943429"/>
            <a:ext cx="8596668" cy="56170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2" action="ppaction://hlinksldjump"/>
              </a:rPr>
              <a:t>Служебная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2" action="ppaction://hlinksldjump"/>
              </a:rPr>
              <a:t>записка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/>
              </a:rPr>
              <a:t>Приложение служебной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/>
              </a:rPr>
              <a:t>записки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 action="ppaction://hlinksldjump"/>
              </a:rPr>
              <a:t>Приложение служебной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 action="ppaction://hlinksldjump"/>
              </a:rPr>
              <a:t>записки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/>
              </a:rPr>
              <a:t>Приложение служебной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/>
              </a:rPr>
              <a:t>записки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Приложение служебной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записки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7" action="ppaction://hlinksldjump"/>
              </a:rPr>
              <a:t>Приложение служебной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7" action="ppaction://hlinksldjump"/>
              </a:rPr>
              <a:t>записки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8" action="ppaction://hlinksldjump"/>
              </a:rPr>
              <a:t>Приложение </a:t>
            </a: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8" action="ppaction://hlinksldjump"/>
              </a:rPr>
              <a:t>служебной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8" action="ppaction://hlinksldjump"/>
              </a:rPr>
              <a:t>записки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9" action="ppaction://hlinksldjump"/>
              </a:rPr>
              <a:t>Таблица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9" action="ppaction://hlinksldjump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9" action="ppaction://hlinksldjump"/>
              </a:rPr>
              <a:t>User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10" action="ppaction://hlinksldjump"/>
              </a:rPr>
              <a:t>Таблица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10" action="ppaction://hlinksldjump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10" action="ppaction://hlinksldjump"/>
              </a:rPr>
              <a:t>BankAccount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11" action="ppaction://hlinksldjump"/>
              </a:rPr>
              <a:t>Таблица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11" action="ppaction://hlinksldjump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11" action="ppaction://hlinksldjump"/>
              </a:rPr>
              <a:t>Type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12" action="ppaction://hlinksldjump"/>
              </a:rPr>
              <a:t>Таблица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12" action="ppaction://hlinksldjump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12" action="ppaction://hlinksldjump"/>
              </a:rPr>
              <a:t>History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909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01600"/>
            <a:ext cx="8596668" cy="55154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Оформление договора</a:t>
            </a:r>
            <a:endParaRPr lang="ru-R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82" y="1320800"/>
            <a:ext cx="7082972" cy="4267200"/>
          </a:xfrm>
        </p:spPr>
      </p:pic>
    </p:spTree>
    <p:extLst>
      <p:ext uri="{BB962C8B-B14F-4D97-AF65-F5344CB8AC3E}">
        <p14:creationId xmlns:p14="http://schemas.microsoft.com/office/powerpoint/2010/main" val="40708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7905" y="2496457"/>
            <a:ext cx="8596668" cy="8128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Спасибо за внимание!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04410"/>
            <a:ext cx="8596668" cy="579361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Содержание</a:t>
            </a:r>
            <a:endParaRPr lang="ru-R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943429"/>
            <a:ext cx="8596668" cy="56170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2" action="ppaction://hlinksldjump"/>
              </a:rPr>
              <a:t>Таблица 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2" action="ppaction://hlinksldjump"/>
              </a:rPr>
              <a:t>Contract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/>
              </a:rPr>
              <a:t>Главное окно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/>
              </a:rPr>
              <a:t>программы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 action="ppaction://hlinksldjump"/>
              </a:rPr>
              <a:t>Калькулятор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 action="ppaction://hlinksldjump"/>
              </a:rPr>
              <a:t>вкладов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/>
              </a:rPr>
              <a:t>Сравнение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/>
              </a:rPr>
              <a:t>вкладов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Авторизация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пользователя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7" action="ppaction://hlinksldjump"/>
              </a:rPr>
              <a:t>Оформление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7" action="ppaction://hlinksldjump"/>
              </a:rPr>
              <a:t>договора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8" action="ppaction://hlinksldjump"/>
              </a:rPr>
              <a:t>Спасибо за внимание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6115"/>
            <a:ext cx="8596668" cy="580571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Служебная записка</a:t>
            </a:r>
            <a:endParaRPr lang="ru-R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57" y="1381590"/>
            <a:ext cx="7024914" cy="5004695"/>
          </a:xfrm>
        </p:spPr>
      </p:pic>
    </p:spTree>
    <p:extLst>
      <p:ext uri="{BB962C8B-B14F-4D97-AF65-F5344CB8AC3E}">
        <p14:creationId xmlns:p14="http://schemas.microsoft.com/office/powerpoint/2010/main" val="163745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6115"/>
            <a:ext cx="8596668" cy="566057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Приложение служебной записки</a:t>
            </a:r>
            <a:endParaRPr lang="ru-R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55" y="1195178"/>
            <a:ext cx="7246602" cy="5074993"/>
          </a:xfrm>
        </p:spPr>
      </p:pic>
    </p:spTree>
    <p:extLst>
      <p:ext uri="{BB962C8B-B14F-4D97-AF65-F5344CB8AC3E}">
        <p14:creationId xmlns:p14="http://schemas.microsoft.com/office/powerpoint/2010/main" val="198094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6114"/>
            <a:ext cx="8596668" cy="55154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Приложение служебной </a:t>
            </a:r>
            <a:r>
              <a:rPr lang="ru-RU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записки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82" y="1085983"/>
            <a:ext cx="7331889" cy="5155160"/>
          </a:xfrm>
        </p:spPr>
      </p:pic>
    </p:spTree>
    <p:extLst>
      <p:ext uri="{BB962C8B-B14F-4D97-AF65-F5344CB8AC3E}">
        <p14:creationId xmlns:p14="http://schemas.microsoft.com/office/powerpoint/2010/main" val="30743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6115"/>
            <a:ext cx="8596668" cy="56605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Приложение служебной </a:t>
            </a:r>
            <a:r>
              <a:rPr lang="ru-RU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записки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435" y="1315694"/>
            <a:ext cx="7062679" cy="5259277"/>
          </a:xfrm>
        </p:spPr>
      </p:pic>
    </p:spTree>
    <p:extLst>
      <p:ext uri="{BB962C8B-B14F-4D97-AF65-F5344CB8AC3E}">
        <p14:creationId xmlns:p14="http://schemas.microsoft.com/office/powerpoint/2010/main" val="10177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30629"/>
            <a:ext cx="8596668" cy="537028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Приложение служебной записки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93" y="1451449"/>
            <a:ext cx="6766464" cy="5152551"/>
          </a:xfrm>
        </p:spPr>
      </p:pic>
    </p:spTree>
    <p:extLst>
      <p:ext uri="{BB962C8B-B14F-4D97-AF65-F5344CB8AC3E}">
        <p14:creationId xmlns:p14="http://schemas.microsoft.com/office/powerpoint/2010/main" val="416039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6114"/>
            <a:ext cx="8596668" cy="537029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Приложение служебной записки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56" y="1325719"/>
            <a:ext cx="7247501" cy="4958967"/>
          </a:xfrm>
        </p:spPr>
      </p:pic>
    </p:spTree>
    <p:extLst>
      <p:ext uri="{BB962C8B-B14F-4D97-AF65-F5344CB8AC3E}">
        <p14:creationId xmlns:p14="http://schemas.microsoft.com/office/powerpoint/2010/main" val="11515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353</TotalTime>
  <Words>129</Words>
  <Application>Microsoft Office PowerPoint</Application>
  <PresentationFormat>Широкоэкранный</PresentationFormat>
  <Paragraphs>40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Helvetica</vt:lpstr>
      <vt:lpstr>Trebuchet MS</vt:lpstr>
      <vt:lpstr>Wingdings 3</vt:lpstr>
      <vt:lpstr>Аспект</vt:lpstr>
      <vt:lpstr>Разработка настольного приложения банка для открытия вкладов </vt:lpstr>
      <vt:lpstr>Содержание</vt:lpstr>
      <vt:lpstr>Содержание</vt:lpstr>
      <vt:lpstr>Служебная записка</vt:lpstr>
      <vt:lpstr>Приложение служебной записки</vt:lpstr>
      <vt:lpstr>Приложение служебной записки</vt:lpstr>
      <vt:lpstr>Приложение служебной записки</vt:lpstr>
      <vt:lpstr>Приложение служебной записки</vt:lpstr>
      <vt:lpstr>Приложение служебной записки</vt:lpstr>
      <vt:lpstr>Приложение служебной записки</vt:lpstr>
      <vt:lpstr>Таблица User</vt:lpstr>
      <vt:lpstr>Таблица BankAccount</vt:lpstr>
      <vt:lpstr>Таблица Type</vt:lpstr>
      <vt:lpstr>Таблица History</vt:lpstr>
      <vt:lpstr>Таблица Contract</vt:lpstr>
      <vt:lpstr>Главное окно программы</vt:lpstr>
      <vt:lpstr>Калькулятор вкладов</vt:lpstr>
      <vt:lpstr>Сравнение вкладов</vt:lpstr>
      <vt:lpstr>Авторизация пользователя</vt:lpstr>
      <vt:lpstr>Оформление договора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PC</dc:creator>
  <cp:lastModifiedBy>Афанасий</cp:lastModifiedBy>
  <cp:revision>21</cp:revision>
  <dcterms:created xsi:type="dcterms:W3CDTF">2019-12-18T02:13:05Z</dcterms:created>
  <dcterms:modified xsi:type="dcterms:W3CDTF">2019-12-18T19:17:13Z</dcterms:modified>
</cp:coreProperties>
</file>