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8" r:id="rId3"/>
    <p:sldId id="262" r:id="rId4"/>
    <p:sldId id="261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94658"/>
  </p:normalViewPr>
  <p:slideViewPr>
    <p:cSldViewPr snapToGrid="0" snapToObjects="1">
      <p:cViewPr varScale="1">
        <p:scale>
          <a:sx n="139" d="100"/>
          <a:sy n="139" d="100"/>
        </p:scale>
        <p:origin x="89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odatki.gov.si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pPr algn="l"/>
            <a:r>
              <a:rPr lang="sl-SI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Analiza dejavnikov tveganja za prometne nesreče v Sloveniji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Podatki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pl-PL" sz="1200" b="1" dirty="0">
                <a:latin typeface="Arial" panose="020B0604020202020204" pitchFamily="34" charset="0"/>
                <a:cs typeface="Arial" panose="020B0604020202020204" pitchFamily="34" charset="0"/>
              </a:rPr>
              <a:t>Viri podatkov: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</a:rPr>
              <a:t> Odprti podatki o prometnih nesrečah v Sloveniji (2014–2023), dostopni na: </a:t>
            </a:r>
            <a:r>
              <a:rPr lang="pl-PL" sz="12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https://podatki.gov.si</a:t>
            </a:r>
            <a:endParaRPr lang="pl-PL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sl-SI" sz="1200" b="1" dirty="0">
                <a:latin typeface="Arial" panose="020B0604020202020204" pitchFamily="34" charset="0"/>
                <a:cs typeface="Arial" panose="020B0604020202020204" pitchFamily="34" charset="0"/>
              </a:rPr>
              <a:t>Prvotni namen zbiranja:</a:t>
            </a:r>
            <a:r>
              <a:rPr lang="sl-SI" sz="1200" dirty="0">
                <a:latin typeface="Arial" panose="020B0604020202020204" pitchFamily="34" charset="0"/>
                <a:cs typeface="Arial" panose="020B0604020202020204" pitchFamily="34" charset="0"/>
              </a:rPr>
              <a:t> Zbiranje prometnih statistik za potrebe varnosti v prometu, analizo tveganj in oblikovanje prometne politike</a:t>
            </a:r>
          </a:p>
          <a:p>
            <a:pPr>
              <a:buFontTx/>
              <a:buChar char="-"/>
            </a:pPr>
            <a:r>
              <a:rPr lang="sl-SI" sz="1200" b="1" dirty="0">
                <a:latin typeface="Arial" panose="020B0604020202020204" pitchFamily="34" charset="0"/>
                <a:cs typeface="Arial" panose="020B0604020202020204" pitchFamily="34" charset="0"/>
              </a:rPr>
              <a:t>Tip in obseg podatkov:</a:t>
            </a:r>
            <a:r>
              <a:rPr lang="sl-SI" sz="1200" dirty="0">
                <a:latin typeface="Arial" panose="020B0604020202020204" pitchFamily="34" charset="0"/>
                <a:cs typeface="Arial" panose="020B0604020202020204" pitchFamily="34" charset="0"/>
              </a:rPr>
              <a:t> Strukturirane tabele s števili, kategoriziranimi vrednostmi in časovnimi žigi; več sto tisoč nesreč, več deset atributov (npr. vzrok, ura, kraj, vreme, alkohol, starost)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sl-SI" sz="1200" b="1" dirty="0">
                <a:latin typeface="Arial" panose="020B0604020202020204" pitchFamily="34" charset="0"/>
                <a:cs typeface="Arial" panose="020B0604020202020204" pitchFamily="34" charset="0"/>
              </a:rPr>
              <a:t>Težave s podatki:</a:t>
            </a:r>
            <a:r>
              <a:rPr lang="sl-SI" sz="1200" dirty="0">
                <a:latin typeface="Arial" panose="020B0604020202020204" pitchFamily="34" charset="0"/>
                <a:cs typeface="Arial" panose="020B0604020202020204" pitchFamily="34" charset="0"/>
              </a:rPr>
              <a:t> Prisotne manjkajoče vrednosti, nedoslednosti v kategoriziranih oznakah, možni vnosi z napakami</a:t>
            </a:r>
          </a:p>
          <a:p>
            <a:pPr>
              <a:buFontTx/>
              <a:buChar char="-"/>
            </a:pPr>
            <a:r>
              <a:rPr lang="sl-SI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Predprocesiranje</a:t>
            </a:r>
            <a:r>
              <a:rPr lang="sl-SI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sl-SI" sz="1200" dirty="0">
                <a:latin typeface="Arial" panose="020B0604020202020204" pitchFamily="34" charset="0"/>
                <a:cs typeface="Arial" panose="020B0604020202020204" pitchFamily="34" charset="0"/>
              </a:rPr>
              <a:t> Čiščenje manjkajočih in nepravilnih zapisov, kodiranje kategoriziranih vrednosti, filtriranje irelevantnih podatkov, agregacija za lažjo analizo</a:t>
            </a:r>
          </a:p>
          <a:p>
            <a:pPr>
              <a:buFontTx/>
              <a:buChar char="-"/>
            </a:pPr>
            <a:r>
              <a:rPr lang="sl-SI" sz="1200" b="1" dirty="0">
                <a:latin typeface="Arial" panose="020B0604020202020204" pitchFamily="34" charset="0"/>
                <a:cs typeface="Arial" panose="020B0604020202020204" pitchFamily="34" charset="0"/>
              </a:rPr>
              <a:t>Združevanje virov:</a:t>
            </a:r>
            <a:r>
              <a:rPr lang="sl-SI" sz="1200" dirty="0">
                <a:latin typeface="Arial" panose="020B0604020202020204" pitchFamily="34" charset="0"/>
                <a:cs typeface="Arial" panose="020B0604020202020204" pitchFamily="34" charset="0"/>
              </a:rPr>
              <a:t> Trenutno uporabljamo en vir, vendar je možna dopolnitev z vremenskimi ali demografskimi podatki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Glavna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vprašanja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cilji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podatkovnega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rudarjenja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kumimoji="0" lang="sl-SI" altLang="sl-SI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Kateri so najpogostejši vzroki prometnih nesreč v Sloveniji?</a:t>
            </a:r>
          </a:p>
          <a:p>
            <a:pPr>
              <a:buFontTx/>
              <a:buChar char="-"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Kako so nesreče geografsko porazdeljene in kateri deli dneva so najbolj kritični?</a:t>
            </a:r>
          </a:p>
          <a:p>
            <a:pPr>
              <a:buFontTx/>
              <a:buChar char="-"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Kakšno vlogo igrajo starost, spol in prisotnost alkohola pri prometnih nesrečah?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sl-SI" b="1" dirty="0">
                <a:latin typeface="Arial" panose="020B0604020202020204" pitchFamily="34" charset="0"/>
                <a:cs typeface="Arial" panose="020B0604020202020204" pitchFamily="34" charset="0"/>
              </a:rPr>
              <a:t>Člani skupine:</a:t>
            </a: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- Tilen Medved</a:t>
            </a: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- Jaka Kosmač</a:t>
            </a: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- Luka Hribar</a:t>
            </a:r>
          </a:p>
          <a:p>
            <a:r>
              <a:rPr lang="sl-SI" dirty="0">
                <a:latin typeface="Arial" panose="020B0604020202020204" pitchFamily="34" charset="0"/>
                <a:cs typeface="Arial" panose="020B0604020202020204" pitchFamily="34" charset="0"/>
              </a:rPr>
              <a:t>- Anže Kos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0" lang="sl-SI" altLang="sl-SI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Kateri so najpogostejši vzroki prometnih nesreč v Sloveniji?</a:t>
            </a:r>
          </a:p>
          <a:p>
            <a:pPr>
              <a:buFontTx/>
              <a:buChar char="-"/>
            </a:pPr>
            <a:r>
              <a:rPr lang="sl-SI" altLang="sl-SI" sz="1400" dirty="0">
                <a:latin typeface="Arial" panose="020B0604020202020204" pitchFamily="34" charset="0"/>
                <a:cs typeface="Arial" panose="020B0604020202020204" pitchFamily="34" charset="0"/>
              </a:rPr>
              <a:t>Graf za prikaz najpogostejših vzrokov prometnih nesreč</a:t>
            </a:r>
          </a:p>
          <a:p>
            <a:pPr>
              <a:buFontTx/>
              <a:buChar char="-"/>
            </a:pPr>
            <a:endParaRPr lang="sl-SI" altLang="sl-SI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Kako so nesreče geografsko porazdeljene in kateri deli dneva so najbolj kritični?</a:t>
            </a:r>
          </a:p>
          <a:p>
            <a:pPr>
              <a:buFontTx/>
              <a:buChar char="-"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Zemljevidni prikaz nesreč v regijah in smrtnih nesreč na avtocestah</a:t>
            </a:r>
          </a:p>
          <a:p>
            <a:pPr>
              <a:buFontTx/>
              <a:buChar char="-"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Graf za število prometnih nesreč po urah v dnevu</a:t>
            </a:r>
          </a:p>
          <a:p>
            <a:pPr marL="0" indent="0">
              <a:buNone/>
            </a:pPr>
            <a:endParaRPr lang="sl-SI" altLang="sl-SI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l-SI" sz="1400" dirty="0">
                <a:latin typeface="Arial" panose="020B0604020202020204" pitchFamily="34" charset="0"/>
                <a:cs typeface="Arial" panose="020B0604020202020204" pitchFamily="34" charset="0"/>
              </a:rPr>
              <a:t>Kakšno vlogo igrata spol in prisotnost alkohola pri prometnih nesrečah?</a:t>
            </a:r>
            <a:endParaRPr kumimoji="0" lang="sl-SI" altLang="sl-SI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l-SI" altLang="sl-SI" sz="1400" dirty="0">
                <a:latin typeface="Arial" panose="020B0604020202020204" pitchFamily="34" charset="0"/>
                <a:cs typeface="Arial" panose="020B0604020202020204" pitchFamily="34" charset="0"/>
              </a:rPr>
              <a:t>- Grafični prikaz prisotnosti alkohola po urah, vsebovanost promila v krvi in (%) število prometnih nesreč, kjer je prisoten alkohol</a:t>
            </a:r>
            <a:endParaRPr kumimoji="0" lang="sl-SI" altLang="sl-SI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endParaRPr kumimoji="0" lang="sl-SI" altLang="sl-SI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sl-SI" altLang="sl-SI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5761C35-FE6B-CC57-24F6-DD991B3550D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366" y="520092"/>
            <a:ext cx="4462462" cy="2227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E1815C7-DEC6-664D-89BC-343C4C19E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66953"/>
            <a:ext cx="3679725" cy="1823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2260695B-829B-B3AA-A4FB-FA0DBCBF2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600" y="547496"/>
            <a:ext cx="8178799" cy="4048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B97FC10C-2FE6-4AD4-B5FF-D29E938FF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03BC8BC1-971C-5C4D-898D-87CE7EF1EB36}" type="slidenum">
              <a:rPr lang="en-US" sz="12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1200"/>
          </a:p>
        </p:txBody>
      </p:sp>
      <p:sp>
        <p:nvSpPr>
          <p:cNvPr id="11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/>
        </p:nvSpPr>
        <p:spPr>
          <a:xfrm>
            <a:off x="315369" y="4713434"/>
            <a:ext cx="3754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17. 4. 2025</a:t>
            </a:r>
          </a:p>
        </p:txBody>
      </p:sp>
      <p:sp>
        <p:nvSpPr>
          <p:cNvPr id="12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/>
        </p:nvSpPr>
        <p:spPr>
          <a:xfrm>
            <a:off x="3267462" y="468009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817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0">
            <a:extLst>
              <a:ext uri="{FF2B5EF4-FFF2-40B4-BE49-F238E27FC236}">
                <a16:creationId xmlns:a16="http://schemas.microsoft.com/office/drawing/2014/main" id="{262ABC4B-37D8-4218-BDD8-6DF6A00C0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6BFC5D6-788D-3A91-CC1E-DC8844253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3" r="-4" b="-4"/>
          <a:stretch/>
        </p:blipFill>
        <p:spPr bwMode="auto">
          <a:xfrm>
            <a:off x="241297" y="241299"/>
            <a:ext cx="4256173" cy="226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2EB9948-8CDF-8095-314E-A6AEF3BD4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21" r="9777" b="3"/>
          <a:stretch/>
        </p:blipFill>
        <p:spPr bwMode="auto">
          <a:xfrm>
            <a:off x="241297" y="2633139"/>
            <a:ext cx="4256173" cy="209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3E4EA9B-CF1A-28F8-0FE6-5C7A40CF3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1" r="28760"/>
          <a:stretch/>
        </p:blipFill>
        <p:spPr bwMode="auto">
          <a:xfrm>
            <a:off x="4646529" y="241299"/>
            <a:ext cx="4256173" cy="448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41E6E12E-004C-2201-B892-7EEEDE36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03BC8BC1-971C-5C4D-898D-87CE7EF1EB36}" type="slidenum">
              <a:rPr lang="en-US" sz="12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 sz="1200"/>
          </a:p>
        </p:txBody>
      </p:sp>
      <p:sp>
        <p:nvSpPr>
          <p:cNvPr id="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/>
        </p:nvSpPr>
        <p:spPr>
          <a:xfrm>
            <a:off x="241297" y="4797654"/>
            <a:ext cx="3754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17. 4. 2025</a:t>
            </a:r>
          </a:p>
        </p:txBody>
      </p:sp>
      <p:sp>
        <p:nvSpPr>
          <p:cNvPr id="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/>
        </p:nvSpPr>
        <p:spPr>
          <a:xfrm>
            <a:off x="3193390" y="4764317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54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43D74F85-7642-F88C-2E6B-E37A35115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836" y="559308"/>
            <a:ext cx="3543427" cy="17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91B6081D-D3E8-4209-B85B-EB1C655A6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68410" y="833377"/>
            <a:ext cx="8280" cy="3483827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B55F6288-CF87-BE6E-1562-CADDCEF2C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3737" y="562192"/>
            <a:ext cx="3549705" cy="1748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5" name="Straight Connector 4104">
            <a:extLst>
              <a:ext uri="{FF2B5EF4-FFF2-40B4-BE49-F238E27FC236}">
                <a16:creationId xmlns:a16="http://schemas.microsoft.com/office/drawing/2014/main" id="{28CA55E4-1295-45C8-BA05-5A9E705B7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2270" y="257174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7" name="Straight Connector 4106">
            <a:extLst>
              <a:ext uri="{FF2B5EF4-FFF2-40B4-BE49-F238E27FC236}">
                <a16:creationId xmlns:a16="http://schemas.microsoft.com/office/drawing/2014/main" id="{08C5794E-A9A1-4A23-AF68-C79A78223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57750" y="2571748"/>
            <a:ext cx="3141678" cy="1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 descr="Slika, ki vsebuje besede vrstica, grafični prikaz, diagram, besedilo&#10;&#10;Vsebina, ustvarjena z umetno inteligenco, morda ni pravilna.">
            <a:extLst>
              <a:ext uri="{FF2B5EF4-FFF2-40B4-BE49-F238E27FC236}">
                <a16:creationId xmlns:a16="http://schemas.microsoft.com/office/drawing/2014/main" id="{246707CD-BA11-85C1-4F4E-2F9664C06B8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6836" y="2831187"/>
            <a:ext cx="3543427" cy="1753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8C7969C-EA20-28E3-289D-B464115AB4C7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3737" y="2832486"/>
            <a:ext cx="3549705" cy="1757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značba mesta številke diapozitiva 6">
            <a:extLst>
              <a:ext uri="{FF2B5EF4-FFF2-40B4-BE49-F238E27FC236}">
                <a16:creationId xmlns:a16="http://schemas.microsoft.com/office/drawing/2014/main" id="{F1126702-9647-E1A6-17F1-511895E3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2"/>
            <a:ext cx="2057400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fld id="{03BC8BC1-971C-5C4D-898D-87CE7EF1EB36}" type="slidenum">
              <a:rPr lang="en-US" sz="1200" smtClean="0"/>
              <a:pPr defTabSz="914400"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 sz="1200"/>
          </a:p>
        </p:txBody>
      </p:sp>
      <p:sp>
        <p:nvSpPr>
          <p:cNvPr id="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/>
        </p:nvSpPr>
        <p:spPr>
          <a:xfrm>
            <a:off x="198491" y="4707699"/>
            <a:ext cx="375416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17. 4. 2025</a:t>
            </a:r>
          </a:p>
        </p:txBody>
      </p:sp>
      <p:sp>
        <p:nvSpPr>
          <p:cNvPr id="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/>
        </p:nvSpPr>
        <p:spPr>
          <a:xfrm>
            <a:off x="3150584" y="4674362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17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343</Words>
  <Application>Microsoft Office PowerPoint</Application>
  <PresentationFormat>Diaprojekcija na zaslonu (16:9)</PresentationFormat>
  <Paragraphs>43</Paragraphs>
  <Slides>5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Analiza dejavnikov tveganja za prometne nesreče v Sloveniji</vt:lpstr>
      <vt:lpstr>PowerPointova predstavitev</vt:lpstr>
      <vt:lpstr>PowerPointova predstavitev</vt:lpstr>
      <vt:lpstr>PowerPointova predstavitev</vt:lpstr>
      <vt:lpstr>PowerPointova predstavitev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Tilen Medo</cp:lastModifiedBy>
  <cp:revision>37</cp:revision>
  <dcterms:created xsi:type="dcterms:W3CDTF">2020-04-03T06:53:29Z</dcterms:created>
  <dcterms:modified xsi:type="dcterms:W3CDTF">2025-04-16T22:56:05Z</dcterms:modified>
  <cp:category/>
</cp:coreProperties>
</file>