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2" r:id="rId4"/>
    <p:sldId id="261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8"/>
  </p:normalViewPr>
  <p:slideViewPr>
    <p:cSldViewPr snapToGrid="0" snapToObjects="1">
      <p:cViewPr varScale="1">
        <p:scale>
          <a:sx n="139" d="100"/>
          <a:sy n="139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sl-SI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Analiza dejavnikov tveganja za prometne nesreče v Sloveniji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Podatki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Viri podatkov: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Odprti podatki o prometnih nesrečah v Sloveniji (2014–2023), dostopni na: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https://podatki.gov.si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Prvotni namen zbiranja: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Zbiranje prometnih statistik za potrebe varnosti v prometu, analizo tveganj in oblikovanje prometne politike</a:t>
            </a: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Tip in obseg podatkov: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Strukturirane tabele s števili, kategoriziranimi vrednostmi in časovnimi žigi; več sto tisoč nesreč, več deset atributov (npr. vzrok, ura, kraj, vreme, alkohol, starost)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Težave s podatki: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Prisotne manjkajoče vrednosti, nedoslednosti v kategoriziranih oznakah, možni vnosi z napakami</a:t>
            </a:r>
          </a:p>
          <a:p>
            <a:pPr>
              <a:buFontTx/>
              <a:buChar char="-"/>
            </a:pPr>
            <a:r>
              <a:rPr lang="sl-SI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Predprocesiranje</a:t>
            </a: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Čiščenje manjkajočih in nepravilnih zapisov, kodiranje kategoriziranih vrednosti, filtriranje irelevantnih podatkov, agregacija za lažjo analizo</a:t>
            </a: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Združevanje virov: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Trenutno uporabljamo en vir, vendar je možna dopolnitev z vremenskimi ali demografskimi podatki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Glavna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vprašanja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cilji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podatkovnega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rudarjenja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kumimoji="0" lang="sl-SI" altLang="sl-SI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Kateri so najpogostejši vzroki prometnih nesreč v Sloveniji?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Kako so nesreče geografsko porazdeljene in kateri deli dneva so najbolj kritični?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Kakšno vlogo igrajo starost, spol in prisotnost alkohola pri prometnih nesrečah?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b="1" dirty="0">
                <a:latin typeface="Arial" panose="020B0604020202020204" pitchFamily="34" charset="0"/>
                <a:cs typeface="Arial" panose="020B0604020202020204" pitchFamily="34" charset="0"/>
              </a:rPr>
              <a:t>Člani skupine: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Tilen Medved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Jaka Kosmač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Luka Hribar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Anže Kos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sl-SI" altLang="sl-SI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Kateri so najpogostejši vzroki prometnih nesreč v Sloveniji?</a:t>
            </a:r>
          </a:p>
          <a:p>
            <a:pPr>
              <a:buFontTx/>
              <a:buChar char="-"/>
            </a:pPr>
            <a:r>
              <a:rPr lang="sl-SI" altLang="sl-SI" sz="1400" dirty="0">
                <a:latin typeface="Arial" panose="020B0604020202020204" pitchFamily="34" charset="0"/>
                <a:cs typeface="Arial" panose="020B0604020202020204" pitchFamily="34" charset="0"/>
              </a:rPr>
              <a:t>Graf za prikaz najpogostejših vzrokov prometnih nesreč</a:t>
            </a:r>
          </a:p>
          <a:p>
            <a:pPr>
              <a:buFontTx/>
              <a:buChar char="-"/>
            </a:pPr>
            <a:endParaRPr lang="sl-SI" altLang="sl-SI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Kako so nesreče geografsko porazdeljene in kateri deli dneva so najbolj kritični?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Zemljevidni prikaz nesreč v regijah in smrtnih nesreč na avtocestah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Graf za število prometnih nesreč po urah v dnevu</a:t>
            </a:r>
          </a:p>
          <a:p>
            <a:pPr marL="0" indent="0">
              <a:buNone/>
            </a:pPr>
            <a:endParaRPr lang="sl-SI" altLang="sl-SI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Kakšno vlogo igrata spol in prisotnost alkohola pri prometnih nesrečah?</a:t>
            </a:r>
            <a:endParaRPr kumimoji="0" lang="sl-SI" altLang="sl-SI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l-SI" altLang="sl-SI" sz="1400" dirty="0">
                <a:latin typeface="Arial" panose="020B0604020202020204" pitchFamily="34" charset="0"/>
                <a:cs typeface="Arial" panose="020B0604020202020204" pitchFamily="34" charset="0"/>
              </a:rPr>
              <a:t>- Grafični prikaz prisotnosti alkohola po urah, vsebovanost promila v krvi in (%) število prometnih nesreč, kjer je prisoten alkohol</a:t>
            </a:r>
            <a:endParaRPr kumimoji="0" lang="sl-SI" altLang="sl-SI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kumimoji="0" lang="sl-SI" altLang="sl-SI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l-SI" altLang="sl-S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761C35-FE6B-CC57-24F6-DD991B3550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366" y="520092"/>
            <a:ext cx="4462462" cy="22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1815C7-DEC6-664D-89BC-343C4C19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66953"/>
            <a:ext cx="3679725" cy="18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260695B-829B-B3AA-A4FB-FA0DBCBF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547496"/>
            <a:ext cx="8178799" cy="40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222209B7-01AB-53E8-9242-80D565E2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6. 4. 2020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3DA9CF5-67D7-E203-74BB-58322D48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97FC10C-2FE6-4AD4-B5FF-D29E938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98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0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6BFC5D6-788D-3A91-CC1E-DC884425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r="-4" b="-4"/>
          <a:stretch/>
        </p:blipFill>
        <p:spPr bwMode="auto">
          <a:xfrm>
            <a:off x="241297" y="241299"/>
            <a:ext cx="4256173" cy="22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2EB9948-8CDF-8095-314E-A6AEF3BD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9777" b="3"/>
          <a:stretch/>
        </p:blipFill>
        <p:spPr bwMode="auto">
          <a:xfrm>
            <a:off x="241297" y="2633139"/>
            <a:ext cx="4256173" cy="20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E4EA9B-CF1A-28F8-0FE6-5C7A40CF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28760"/>
          <a:stretch/>
        </p:blipFill>
        <p:spPr bwMode="auto">
          <a:xfrm>
            <a:off x="4646529" y="241299"/>
            <a:ext cx="4256173" cy="44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33A368E8-7EF2-08E6-8FC5-29C2D43B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6. 4. 2020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289381B-2D7C-ECE3-4593-2C2851E1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1E6E12E-004C-2201-B892-7EEEDE36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373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3D74F85-7642-F88C-2E6B-E37A3511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36" y="559308"/>
            <a:ext cx="3543427" cy="17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833377"/>
            <a:ext cx="8280" cy="34838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5F6288-CF87-BE6E-1562-CADDCEF2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737" y="562192"/>
            <a:ext cx="3549705" cy="17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257174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257174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lika, ki vsebuje besede vrstica, grafični prikaz, diagram, besedilo&#10;&#10;Vsebina, ustvarjena z umetno inteligenco, morda ni pravilna.">
            <a:extLst>
              <a:ext uri="{FF2B5EF4-FFF2-40B4-BE49-F238E27FC236}">
                <a16:creationId xmlns:a16="http://schemas.microsoft.com/office/drawing/2014/main" id="{246707CD-BA11-85C1-4F4E-2F9664C06B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36" y="2831187"/>
            <a:ext cx="3543427" cy="17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69C-EA20-28E3-289D-B464115AB4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737" y="2832486"/>
            <a:ext cx="3549705" cy="17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A772B5A-D97F-532A-C846-D50936A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/>
              <a:t>6. 4. 2020</a:t>
            </a:r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AD4E0330-8D96-227E-6940-266BC2D3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2"/>
            <a:ext cx="30861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PR19-20, Vmesna predstavitev</a:t>
            </a:r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1126702-9647-E1A6-17F1-511895E3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134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343</Words>
  <Application>Microsoft Office PowerPoint</Application>
  <PresentationFormat>Diaprojekcija na zaslonu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dejavnikov tveganja za prometne nesreče v Sloveniji</vt:lpstr>
      <vt:lpstr>PowerPointova predstavitev</vt:lpstr>
      <vt:lpstr>PowerPointova predstavitev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Hribar, Luka</cp:lastModifiedBy>
  <cp:revision>36</cp:revision>
  <dcterms:created xsi:type="dcterms:W3CDTF">2020-04-03T06:53:29Z</dcterms:created>
  <dcterms:modified xsi:type="dcterms:W3CDTF">2025-04-16T22:49:32Z</dcterms:modified>
  <cp:category/>
</cp:coreProperties>
</file>