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28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2088" y="-120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09.07.15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09.07.15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5542786" cy="461665"/>
          </a:xfrm>
        </p:spPr>
        <p:txBody>
          <a:bodyPr/>
          <a:lstStyle/>
          <a:p>
            <a:r>
              <a:rPr lang="de-DE" dirty="0" smtClean="0"/>
              <a:t>WIEVIEL PASST </a:t>
            </a:r>
            <a:r>
              <a:rPr lang="de-DE" dirty="0" smtClean="0">
                <a:latin typeface="Avenir Light"/>
                <a:cs typeface="Avenir Light"/>
              </a:rPr>
              <a:t>IN EINE TOMATE?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1"/>
            <a:ext cx="6608762" cy="35550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dirty="0"/>
              <a:t>Bei den meisten Aufgaben, die man täglich bewältigt, achtet man nicht genau auf die Zeit. Man kombiniert vielleicht </a:t>
            </a:r>
            <a:r>
              <a:rPr lang="de-DE" dirty="0" smtClean="0"/>
              <a:t>verschiedene </a:t>
            </a:r>
            <a:r>
              <a:rPr lang="de-DE" dirty="0"/>
              <a:t>Tätigkeiten, macht dies und das und schwupp...ist die Zeit vorbei. 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dirty="0"/>
              <a:t>Wenn ich mir </a:t>
            </a:r>
            <a:r>
              <a:rPr lang="de-DE" dirty="0" smtClean="0"/>
              <a:t>ein Zeitfenster setze und einen</a:t>
            </a:r>
            <a:r>
              <a:rPr lang="de-DE" dirty="0"/>
              <a:t> </a:t>
            </a:r>
            <a:r>
              <a:rPr lang="de-DE" dirty="0" err="1"/>
              <a:t>Timer</a:t>
            </a:r>
            <a:r>
              <a:rPr lang="de-DE" dirty="0"/>
              <a:t> stelle, </a:t>
            </a:r>
            <a:r>
              <a:rPr lang="de-DE" dirty="0" smtClean="0"/>
              <a:t>der mir ein Signal gibt, wenn es vorüber ist, </a:t>
            </a:r>
            <a:r>
              <a:rPr lang="de-DE" dirty="0"/>
              <a:t>kann </a:t>
            </a:r>
            <a:r>
              <a:rPr lang="de-DE" dirty="0" smtClean="0"/>
              <a:t>ich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ein Gefühl dafür entwickeln, </a:t>
            </a:r>
            <a:r>
              <a:rPr lang="de-DE" dirty="0" smtClean="0"/>
              <a:t>wie </a:t>
            </a:r>
            <a:r>
              <a:rPr lang="de-DE" dirty="0"/>
              <a:t>lange z. B. 25 Minuten sind und </a:t>
            </a:r>
            <a:r>
              <a:rPr lang="de-DE" dirty="0" smtClean="0"/>
              <a:t>wie viel </a:t>
            </a:r>
            <a:r>
              <a:rPr lang="de-DE" dirty="0"/>
              <a:t>ich in dieser Zeit wirklich </a:t>
            </a:r>
            <a:r>
              <a:rPr lang="de-DE" dirty="0" smtClean="0"/>
              <a:t>schaffe. </a:t>
            </a:r>
            <a:br>
              <a:rPr lang="de-DE" dirty="0" smtClean="0"/>
            </a:br>
            <a:r>
              <a:rPr lang="de-DE" dirty="0" smtClean="0"/>
              <a:t>Wir nennen diese Zeitfenster „Tomaten“ nach der </a:t>
            </a:r>
            <a:r>
              <a:rPr lang="de-DE" dirty="0" err="1"/>
              <a:t>Pomodoro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® </a:t>
            </a:r>
            <a:r>
              <a:rPr lang="de-DE" baseline="30000" dirty="0" smtClean="0"/>
              <a:t>1 </a:t>
            </a:r>
            <a:r>
              <a:rPr lang="de-DE" sz="1100" dirty="0"/>
              <a:t>von </a:t>
            </a:r>
            <a:r>
              <a:rPr lang="de-DE" sz="1100" dirty="0" smtClean="0"/>
              <a:t>Francesco </a:t>
            </a:r>
            <a:r>
              <a:rPr lang="de-DE" sz="1100" dirty="0" err="1"/>
              <a:t>Cirillo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dirty="0" smtClean="0"/>
              <a:t>Eine Tomate kann auch 5 oder 10 Minuten dauern. 25 </a:t>
            </a:r>
            <a:r>
              <a:rPr lang="de-DE" dirty="0"/>
              <a:t>Minuten </a:t>
            </a:r>
            <a:r>
              <a:rPr lang="de-DE" dirty="0" smtClean="0"/>
              <a:t>haben sich </a:t>
            </a:r>
            <a:r>
              <a:rPr lang="de-DE" dirty="0"/>
              <a:t>bei kopflastigen Arbeiten als gute Konzentrationsspanne bewährt. Im Sport wäre für den Anfang sicher eine kürzere Tomate sinnvoll.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dirty="0" smtClean="0"/>
              <a:t>Es </a:t>
            </a:r>
            <a:r>
              <a:rPr lang="de-DE" dirty="0"/>
              <a:t>geht nicht </a:t>
            </a:r>
            <a:r>
              <a:rPr lang="de-DE" dirty="0" smtClean="0"/>
              <a:t>darum, </a:t>
            </a:r>
            <a:r>
              <a:rPr lang="de-DE" dirty="0"/>
              <a:t>25 min. mit Vollgas zu arbeiten, sondern </a:t>
            </a:r>
            <a:r>
              <a:rPr lang="de-DE" dirty="0" smtClean="0"/>
              <a:t>konzentriert in </a:t>
            </a:r>
            <a:r>
              <a:rPr lang="de-DE" dirty="0"/>
              <a:t>einen kontinuierlichen Fluss zu </a:t>
            </a:r>
            <a:r>
              <a:rPr lang="de-DE" dirty="0" smtClean="0"/>
              <a:t>kommen.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dirty="0"/>
              <a:t>Bei einem so genau definierten zeitlichen Rahmen kann ich feststellen, wie lange ich mich konzentrieren kann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oder ob </a:t>
            </a:r>
            <a:r>
              <a:rPr lang="de-DE" dirty="0"/>
              <a:t>die gewählte Zeitspanne für gewisse Aufgaben zu kurz oder zu lang ist.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dirty="0" smtClean="0"/>
              <a:t>Ich kann dabei auch vergleichen</a:t>
            </a:r>
            <a:r>
              <a:rPr lang="de-DE" dirty="0"/>
              <a:t>, wie es ist, wenn </a:t>
            </a:r>
            <a:r>
              <a:rPr lang="de-DE" dirty="0" smtClean="0"/>
              <a:t>ich mich </a:t>
            </a:r>
            <a:r>
              <a:rPr lang="de-DE" dirty="0"/>
              <a:t>nur auf eine Tätigkeit </a:t>
            </a:r>
            <a:r>
              <a:rPr lang="de-DE" dirty="0" smtClean="0"/>
              <a:t>konzentriere </a:t>
            </a:r>
            <a:r>
              <a:rPr lang="de-DE" dirty="0"/>
              <a:t>oder wenn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ich mehrere Dinge gleichzeitig mache. </a:t>
            </a:r>
            <a:r>
              <a:rPr lang="de-DE" dirty="0"/>
              <a:t>Wann </a:t>
            </a:r>
            <a:r>
              <a:rPr lang="de-DE" dirty="0" smtClean="0"/>
              <a:t>bin ich effizienter </a:t>
            </a:r>
            <a:r>
              <a:rPr lang="de-DE" dirty="0"/>
              <a:t>und/oder effektiver?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dirty="0" smtClean="0"/>
              <a:t>Ich </a:t>
            </a:r>
            <a:r>
              <a:rPr lang="de-DE" dirty="0"/>
              <a:t>bekomme eine Wahrnehmung dafür, ob ich Spaß bei einer Aufgabe hatte. Wenn die 25 Minuten schnell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vergangen </a:t>
            </a:r>
            <a:r>
              <a:rPr lang="de-DE" dirty="0"/>
              <a:t>sind, weiß ich, dass ich etwas Cooles gemacht </a:t>
            </a:r>
            <a:r>
              <a:rPr lang="de-DE" dirty="0" smtClean="0"/>
              <a:t>habe. Ich </a:t>
            </a:r>
            <a:r>
              <a:rPr lang="de-DE" dirty="0"/>
              <a:t>merke auch, was „Zeitfresser“ sind,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also </a:t>
            </a:r>
            <a:r>
              <a:rPr lang="de-DE" dirty="0"/>
              <a:t>Tätigkeiten, die weder besonders wichtig noch sehr effektiv sind, aber viel Zeit in Anspruch nehmen.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dirty="0" smtClean="0"/>
              <a:t>Die Erinnerung, dass die Zeit um ist, kann als „Wecker“ dienen, wenn ich mich zu sehr in etwas verloren bzw. </a:t>
            </a:r>
            <a:br>
              <a:rPr lang="de-DE" dirty="0" smtClean="0"/>
            </a:br>
            <a:r>
              <a:rPr lang="de-DE" dirty="0" smtClean="0"/>
              <a:t>verbissen habe.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dirty="0" smtClean="0"/>
              <a:t>Am </a:t>
            </a:r>
            <a:r>
              <a:rPr lang="de-DE" dirty="0"/>
              <a:t>Ende der gemessenen Zeit ist die Reflexion wichtig: 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de-DE" dirty="0"/>
              <a:t>Wie ging es mir? 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de-DE" dirty="0"/>
              <a:t>Was genau habe ich alles geschafft?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de-DE" dirty="0"/>
              <a:t>Habe ich weiterhin Lust auf meine Tätigkeit?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de-DE" dirty="0"/>
              <a:t>Hat sich meine Konzentration verändert?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201920" y="4686515"/>
            <a:ext cx="170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5D5E5F"/>
                </a:solidFill>
                <a:latin typeface="Avenir Light"/>
                <a:cs typeface="Avenir Light"/>
              </a:rPr>
              <a:t>1 </a:t>
            </a:r>
            <a:r>
              <a:rPr lang="de-DE" sz="800" dirty="0" err="1">
                <a:solidFill>
                  <a:srgbClr val="5D5E5F"/>
                </a:solidFill>
                <a:latin typeface="Avenir Light"/>
                <a:cs typeface="Avenir Light"/>
              </a:rPr>
              <a:t>www.pomodorotechnique.com</a:t>
            </a:r>
            <a:r>
              <a:rPr lang="de-DE" sz="800" dirty="0">
                <a:solidFill>
                  <a:srgbClr val="5D5E5F"/>
                </a:solidFill>
                <a:latin typeface="Avenir Light"/>
                <a:cs typeface="Avenir Light"/>
              </a:rPr>
              <a:t> </a:t>
            </a:r>
            <a:endParaRPr lang="de-DE" sz="800" dirty="0">
              <a:solidFill>
                <a:srgbClr val="5D5E5F"/>
              </a:solidFill>
              <a:latin typeface="Avenir Light"/>
              <a:cs typeface="Avenir Light"/>
            </a:endParaRPr>
          </a:p>
          <a:p>
            <a:endParaRPr lang="de-DE" sz="8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dirty="0"/>
              <a:t>Um Deine Wahrnehmung zu schulen, was Du in 25 </a:t>
            </a:r>
            <a:r>
              <a:rPr lang="de-DE" sz="1200" dirty="0" smtClean="0"/>
              <a:t>min. </a:t>
            </a:r>
            <a:r>
              <a:rPr lang="de-DE" sz="1200" dirty="0"/>
              <a:t>arbeitest, schaue Dir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in </a:t>
            </a:r>
            <a:r>
              <a:rPr lang="de-DE" sz="1200" dirty="0"/>
              <a:t>2 Wochen mindestens 8 mal an, </a:t>
            </a:r>
            <a:r>
              <a:rPr lang="de-DE" sz="1200" dirty="0" smtClean="0"/>
              <a:t>wie viel </a:t>
            </a:r>
            <a:r>
              <a:rPr lang="de-DE" sz="1200" dirty="0"/>
              <a:t>Du in dieser Zeitspanne ohne besondere Anstrengung bewältigst.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Dazu </a:t>
            </a:r>
            <a:r>
              <a:rPr lang="de-DE" sz="1200" dirty="0"/>
              <a:t>solltest Du einen Zeitmesser (Eieruhr, </a:t>
            </a:r>
            <a:r>
              <a:rPr lang="de-DE" sz="1200" dirty="0" err="1"/>
              <a:t>Timer</a:t>
            </a:r>
            <a:r>
              <a:rPr lang="de-DE" sz="1200" dirty="0"/>
              <a:t> etc.) nutzen, 25 min. einstellen und Dir beim Klingeln notieren, was Du alles in dieser Zeit gemacht hast und wie es Dir dabei ging.</a:t>
            </a:r>
          </a:p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dirty="0"/>
              <a:t>In der zweiten Trainingswoche kannst du den Move TOM-01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(</a:t>
            </a:r>
            <a:r>
              <a:rPr lang="de-DE" sz="1200" dirty="0"/>
              <a:t>Aufdrehen, fertig, los!) parallel zu diesem Training machen.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Wie </a:t>
            </a:r>
            <a:r>
              <a:rPr lang="de-DE" sz="1200" dirty="0"/>
              <a:t>geht es Dir bei den unterschiedlichen </a:t>
            </a:r>
            <a:r>
              <a:rPr lang="de-DE" sz="1200" dirty="0" err="1"/>
              <a:t>Moves</a:t>
            </a:r>
            <a:r>
              <a:rPr lang="de-DE" sz="1200" dirty="0"/>
              <a:t>? </a:t>
            </a:r>
            <a:r>
              <a:rPr lang="de-DE" sz="1200" dirty="0" smtClean="0"/>
              <a:t>Welche </a:t>
            </a:r>
            <a:r>
              <a:rPr lang="de-DE" sz="1200" dirty="0"/>
              <a:t>Erfahrungen von dem einem Move helfen Dir bei der Umsetzung des anderen?</a:t>
            </a:r>
          </a:p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dirty="0"/>
              <a:t>Besprich deine Erfahrungen nach zwei Wochen mit Deinem Team.</a:t>
            </a:r>
          </a:p>
          <a:p>
            <a:pPr marL="0" indent="0">
              <a:lnSpc>
                <a:spcPts val="2000"/>
              </a:lnSpc>
              <a:spcBef>
                <a:spcPts val="1000"/>
              </a:spcBef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62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WIEVIEL PASST IN EINE TOMATE?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43</cp:revision>
  <cp:lastPrinted>2015-03-26T09:33:33Z</cp:lastPrinted>
  <dcterms:created xsi:type="dcterms:W3CDTF">2015-03-26T08:30:55Z</dcterms:created>
  <dcterms:modified xsi:type="dcterms:W3CDTF">2015-07-09T11:48:15Z</dcterms:modified>
</cp:coreProperties>
</file>