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408" y="-112"/>
      </p:cViewPr>
      <p:guideLst>
        <p:guide orient="horz" pos="872"/>
        <p:guide pos="8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134130"/>
            <a:ext cx="4855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BRANDHUBER, zuletzt geändert am 25. Oktober 2015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1207453" y="722766"/>
            <a:ext cx="4612406" cy="461665"/>
          </a:xfrm>
        </p:spPr>
        <p:txBody>
          <a:bodyPr/>
          <a:lstStyle/>
          <a:p>
            <a:r>
              <a:rPr lang="de-DE" dirty="0" smtClean="0"/>
              <a:t>AUFDREHEN</a:t>
            </a:r>
            <a:r>
              <a:rPr lang="de-DE" dirty="0" smtClean="0">
                <a:latin typeface="Avenir Book"/>
                <a:cs typeface="Avenir Book"/>
              </a:rPr>
              <a:t>-FERTIG-LOS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929958" y="1619248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 lnSpcReduction="10000"/>
          </a:bodyPr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1200" dirty="0" smtClean="0"/>
              <a:t>Bevor Du diese Karte trainierst solltest Du für TOM 08 zertifiziert sein. Diese Karte baut auf ihr auf.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 err="1" smtClean="0"/>
              <a:t>Pomodoro</a:t>
            </a:r>
            <a:r>
              <a:rPr lang="de-DE" sz="1200" dirty="0" smtClean="0"/>
              <a:t> Technique®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  ist ein Zeitmanagementwerkzeug, das von Francesco </a:t>
            </a:r>
            <a:r>
              <a:rPr lang="de-DE" sz="1200" dirty="0" err="1" smtClean="0"/>
              <a:t>Cirillo</a:t>
            </a:r>
            <a:r>
              <a:rPr lang="de-DE" sz="1200" dirty="0" smtClean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Du arbeitest in exakten Zeitfenstern: z.B. 25 Minuten mit 5 Minuten Pause. </a:t>
            </a:r>
            <a:r>
              <a:rPr lang="de-DE" sz="1200" dirty="0" err="1" smtClean="0"/>
              <a:t>Cirillio</a:t>
            </a:r>
            <a:r>
              <a:rPr lang="de-DE" sz="1200" dirty="0" smtClean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Zeit wird mit einem </a:t>
            </a:r>
            <a:r>
              <a:rPr lang="de-DE" sz="1200" dirty="0" err="1" smtClean="0"/>
              <a:t>Timer</a:t>
            </a:r>
            <a:r>
              <a:rPr lang="de-DE" sz="1200" dirty="0" smtClean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7" name="Fußzeilenplatzhalter 19"/>
          <p:cNvSpPr txBox="1">
            <a:spLocks/>
          </p:cNvSpPr>
          <p:nvPr/>
        </p:nvSpPr>
        <p:spPr>
          <a:xfrm>
            <a:off x="4974809" y="5518072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smtClean="0"/>
              <a:t>Trainiere die Varianten </a:t>
            </a:r>
            <a:r>
              <a:rPr lang="de-DE" sz="1200" dirty="0" smtClean="0"/>
              <a:t>nacheinander und nicht zeitgleich.</a:t>
            </a:r>
            <a:endParaRPr lang="de-DE" sz="1200" dirty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15 Tomaten an mindestens acht 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Du dokumentierst vor der Tomate nicht nur das Ziel, sondern auch die Schritte dorthin: </a:t>
            </a:r>
            <a:br>
              <a:rPr lang="de-DE" sz="1200" dirty="0"/>
            </a:br>
            <a:r>
              <a:rPr lang="de-DE" sz="1200" dirty="0"/>
              <a:t>Welche kleinen Schritte brauchst Du, um das Tomatenziel zu erreichen? 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15 Tomaten an mindestens acht 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err="1"/>
              <a:t>Wieviel</a:t>
            </a:r>
            <a:r>
              <a:rPr lang="de-DE" sz="1200" dirty="0"/>
              <a:t> Prozent von dem, was Du Dir vorgenommen hast, hast Du erreicht? </a:t>
            </a:r>
            <a:br>
              <a:rPr lang="de-DE" sz="1200" dirty="0"/>
            </a:br>
            <a:r>
              <a:rPr lang="de-DE" sz="1200" dirty="0"/>
              <a:t>Ergänze Deine Tomaten-Dokumentation um diese Prozentangabe.</a:t>
            </a:r>
            <a:br>
              <a:rPr lang="de-DE" sz="1200" dirty="0"/>
            </a:br>
            <a:r>
              <a:rPr lang="de-DE" sz="1200" dirty="0"/>
              <a:t>Das Ziel ist, möglichst genau einschätzen zu können, was Du in </a:t>
            </a:r>
            <a:br>
              <a:rPr lang="de-DE" sz="1200" dirty="0"/>
            </a:br>
            <a:r>
              <a:rPr lang="de-DE" sz="1200" dirty="0"/>
              <a:t>einer Tomate schaffst. Auch wenn Du mehr geschafft hast, als vorhergesagt,</a:t>
            </a:r>
            <a:br>
              <a:rPr lang="de-DE" sz="1200" dirty="0"/>
            </a:br>
            <a:r>
              <a:rPr lang="de-DE" sz="1200" dirty="0"/>
              <a:t>ist das eine Abweichung von Deinen Vorhersagen, genau wie wenn Du</a:t>
            </a:r>
            <a:br>
              <a:rPr lang="de-DE" sz="1200" dirty="0"/>
            </a:br>
            <a:r>
              <a:rPr lang="de-DE" sz="1200" dirty="0"/>
              <a:t>Dir zu viel vorgenommen hast. </a:t>
            </a:r>
          </a:p>
          <a:p>
            <a:endParaRPr lang="de-DE" dirty="0"/>
          </a:p>
        </p:txBody>
      </p:sp>
      <p:sp>
        <p:nvSpPr>
          <p:cNvPr id="3" name="Shape 7"/>
          <p:cNvSpPr/>
          <p:nvPr/>
        </p:nvSpPr>
        <p:spPr>
          <a:xfrm>
            <a:off x="1790352" y="4952581"/>
            <a:ext cx="382376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To view a copy of this license, visit </a:t>
            </a:r>
            <a:r>
              <a:rPr sz="600"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115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30</cp:revision>
  <cp:lastPrinted>2015-03-26T09:33:33Z</cp:lastPrinted>
  <dcterms:created xsi:type="dcterms:W3CDTF">2015-03-26T08:30:55Z</dcterms:created>
  <dcterms:modified xsi:type="dcterms:W3CDTF">2015-10-25T08:44:47Z</dcterms:modified>
</cp:coreProperties>
</file>