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27.11.18</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27.11.18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27.11.18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ITE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627393" cy="830997"/>
          </a:xfrm>
        </p:spPr>
        <p:txBody>
          <a:bodyPr/>
          <a:lstStyle/>
          <a:p>
            <a:r>
              <a:rPr lang="de-DE" dirty="0">
                <a:latin typeface="Avenir Heavy"/>
                <a:cs typeface="Avenir Heavy"/>
              </a:rPr>
              <a:t>NUR ÜBEN,</a:t>
            </a:r>
            <a:r>
              <a:rPr lang="de-DE" dirty="0"/>
              <a:t> WAS DU </a:t>
            </a:r>
            <a:r>
              <a:rPr lang="de-DE"/>
              <a:t>NICHT KANNST</a:t>
            </a:r>
            <a:endParaRPr lang="de-DE" dirty="0"/>
          </a:p>
        </p:txBody>
      </p:sp>
      <p:sp>
        <p:nvSpPr>
          <p:cNvPr id="3" name="Inhaltsplatzhalter 2"/>
          <p:cNvSpPr>
            <a:spLocks noGrp="1"/>
          </p:cNvSpPr>
          <p:nvPr>
            <p:ph idx="13"/>
          </p:nvPr>
        </p:nvSpPr>
        <p:spPr/>
        <p:txBody>
          <a:bodyPr>
            <a:noAutofit/>
          </a:bodyPr>
          <a:lstStyle/>
          <a:p>
            <a:r>
              <a:rPr lang="de-DE" sz="1200" dirty="0"/>
              <a:t>Nachdem Du mit dem Phrasendiagramm in Kontakt gekommen bist (siehe SCR 03) wäre der nächste Schritt im Umgang mit dem Phrasendiagramm, jeder Phrase eine für Dich objektive Schwierigkeitsstufe zu geben, wobei 10 sehr sehr schwer und 1 ziemlich einfach ist.</a:t>
            </a:r>
          </a:p>
          <a:p>
            <a:r>
              <a:rPr lang="de-DE" sz="1200" dirty="0"/>
              <a:t>Natürlich hast Du nur Deine Perspektive, wie Du persönlich die Schwierigkeiten der einzelnen Phrasen einschätzt, aber versuche trotzdem eine faktische Messung vorzunehmen, die für einen anderen Musiker nachvollziehbar und für Dich </a:t>
            </a:r>
            <a:r>
              <a:rPr lang="de-DE" sz="1200" dirty="0" err="1"/>
              <a:t>argumentierbar</a:t>
            </a:r>
            <a:r>
              <a:rPr lang="de-DE" sz="1200" dirty="0"/>
              <a:t> ist.</a:t>
            </a:r>
          </a:p>
          <a:p>
            <a:r>
              <a:rPr lang="de-DE" sz="1200" dirty="0"/>
              <a:t>Mit den Kreuzen, die Du für jede Phrase gesetzt hast, ist nun eine natürliche Rangfolge entstanden wie sie in der Softwareentwicklung in einem "</a:t>
            </a:r>
            <a:r>
              <a:rPr lang="de-DE" sz="1200" dirty="0" err="1"/>
              <a:t>Backlog</a:t>
            </a:r>
            <a:r>
              <a:rPr lang="de-DE" sz="1200" dirty="0"/>
              <a:t>" für "User Stories" entsteht. Übe nun die schwierigsten Phrasen zuerst und gehe dann zu den leichteren.</a:t>
            </a:r>
          </a:p>
          <a:p>
            <a:r>
              <a:rPr lang="de-DE" sz="1200" dirty="0"/>
              <a:t>Somit übst Du kaum das, was Du schon kannst, sondern immer nur die schwierigen Stellen.</a:t>
            </a:r>
          </a:p>
          <a:p>
            <a:r>
              <a:rPr lang="de-DE" sz="1200" dirty="0"/>
              <a:t>Das Stück wird für dich insgesamt immer die Schwierigkeit haben, die die schwerste Phrase hat, die Du noch nicht beherrschst.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Fülle für zwei Stücke zu jeder Phrase die Schwierigkeitstabelle im Phrasendiagramm aus.</a:t>
            </a:r>
          </a:p>
          <a:p>
            <a:r>
              <a:rPr lang="de-DE" dirty="0"/>
              <a:t>Übe mit dem Diagramm, indem Du Dich von der schwersten Phrase zur leichtesten vorarbeitest. </a:t>
            </a:r>
          </a:p>
          <a:p>
            <a:r>
              <a:rPr lang="de-DE" dirty="0"/>
              <a:t>Arbeite in 2 Wochen mindestens 4 Tomaten (siehe TOM 08) mit dem Phrasendiagramm und notiere Deine Ergebnisse. Beschränke Dich dabei zunächst darauf genau den Phrasenabschnitt zu üben, den Du definiert hast. </a:t>
            </a:r>
          </a:p>
          <a:p>
            <a:r>
              <a:rPr lang="de-DE" dirty="0"/>
              <a:t>Zeige Deinem Team Deine Dokumentation und Deine vollständigen beiden Phrasendiagramme.</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209</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NUR ÜBEN, WAS DU NICHT KANNST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35</cp:revision>
  <cp:lastPrinted>2015-03-26T09:33:33Z</cp:lastPrinted>
  <dcterms:created xsi:type="dcterms:W3CDTF">2015-03-26T08:30:55Z</dcterms:created>
  <dcterms:modified xsi:type="dcterms:W3CDTF">2018-11-27T12:02:34Z</dcterms:modified>
</cp:coreProperties>
</file>