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tif" ContentType="image/t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handoutMasterIdLst>
    <p:handoutMasterId r:id="rId5"/>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872">
          <p15:clr>
            <a:srgbClr val="A4A3A4"/>
          </p15:clr>
        </p15:guide>
        <p15:guide id="2" pos="71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31"/>
    <p:restoredTop sz="94671"/>
  </p:normalViewPr>
  <p:slideViewPr>
    <p:cSldViewPr snapToGrid="0" snapToObjects="1">
      <p:cViewPr>
        <p:scale>
          <a:sx n="170" d="100"/>
          <a:sy n="170" d="100"/>
        </p:scale>
        <p:origin x="-80" y="600"/>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23.11.15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95E308-9EC0-7249-8680-B2EBC3A763F1}" type="datetimeFigureOut">
              <a:rPr lang="de-DE" smtClean="0"/>
              <a:t>23.11.15</a:t>
            </a:fld>
            <a:endParaRPr lang="de-DE"/>
          </a:p>
        </p:txBody>
      </p:sp>
      <p:sp>
        <p:nvSpPr>
          <p:cNvPr id="4" name="Folienbildplatzhalter 3"/>
          <p:cNvSpPr>
            <a:spLocks noGrp="1" noRot="1" noChangeAspect="1"/>
          </p:cNvSpPr>
          <p:nvPr>
            <p:ph type="sldImg" idx="2"/>
          </p:nvPr>
        </p:nvSpPr>
        <p:spPr>
          <a:xfrm>
            <a:off x="996950" y="685800"/>
            <a:ext cx="48641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EF08BF-CE36-8D45-92A5-DD105B1C3FF0}" type="slidenum">
              <a:rPr lang="de-DE" smtClean="0"/>
              <a:t>‹Nr.›</a:t>
            </a:fld>
            <a:endParaRPr lang="de-DE"/>
          </a:p>
        </p:txBody>
      </p:sp>
    </p:spTree>
    <p:extLst>
      <p:ext uri="{BB962C8B-B14F-4D97-AF65-F5344CB8AC3E}">
        <p14:creationId xmlns:p14="http://schemas.microsoft.com/office/powerpoint/2010/main" val="328938777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DCEF08BF-CE36-8D45-92A5-DD105B1C3FF0}" type="slidenum">
              <a:rPr lang="de-DE" smtClean="0"/>
              <a:t>2</a:t>
            </a:fld>
            <a:endParaRPr lang="de-DE"/>
          </a:p>
        </p:txBody>
      </p:sp>
    </p:spTree>
    <p:extLst>
      <p:ext uri="{BB962C8B-B14F-4D97-AF65-F5344CB8AC3E}">
        <p14:creationId xmlns:p14="http://schemas.microsoft.com/office/powerpoint/2010/main" val="1620002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Überschrift 2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2" y="704785"/>
            <a:ext cx="5960819" cy="461665"/>
          </a:xfrm>
        </p:spPr>
        <p:txBody>
          <a:bodyPr/>
          <a:lstStyle>
            <a:lvl1pPr algn="l">
              <a:defRPr cap="all">
                <a:latin typeface="Avenir Light"/>
                <a:cs typeface="Avenir Light"/>
              </a:defRPr>
            </a:lvl1pPr>
          </a:lstStyle>
          <a:p>
            <a:r>
              <a:rPr lang="de-DE" smtClean="0"/>
              <a:t>Mastertitelformat bearbeiten</a:t>
            </a:r>
            <a:endParaRPr lang="de-DE" dirty="0"/>
          </a:p>
        </p:txBody>
      </p:sp>
      <p:sp>
        <p:nvSpPr>
          <p:cNvPr id="3" name="Untertitel 2"/>
          <p:cNvSpPr>
            <a:spLocks noGrp="1"/>
          </p:cNvSpPr>
          <p:nvPr>
            <p:ph type="subTitle" idx="1"/>
          </p:nvPr>
        </p:nvSpPr>
        <p:spPr>
          <a:xfrm>
            <a:off x="1192733" y="1088690"/>
            <a:ext cx="5293995" cy="467477"/>
          </a:xfrm>
        </p:spPr>
        <p:txBody>
          <a:bodyPr vert="horz" lIns="80678" tIns="40339" rIns="80678" bIns="40339" rtlCol="0">
            <a:normAutofit/>
          </a:bodyPr>
          <a:lstStyle>
            <a:lvl1pPr marL="171450" indent="-171450">
              <a:buFont typeface="Arial"/>
              <a:buNone/>
              <a:defRPr lang="de-DE" cap="all" dirty="0">
                <a:latin typeface="Avenir Book"/>
                <a:cs typeface="Avenir Book"/>
              </a:defRPr>
            </a:lvl1pPr>
          </a:lstStyle>
          <a:p>
            <a:pPr marL="0" lvl="0" indent="0">
              <a:spcBef>
                <a:spcPct val="20000"/>
              </a:spcBef>
              <a:buClr>
                <a:srgbClr val="7E006B"/>
              </a:buClr>
              <a:buSzPct val="170000"/>
            </a:pPr>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1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83656"/>
            <a:ext cx="4612406" cy="461665"/>
          </a:xfrm>
        </p:spPr>
        <p:txBody>
          <a:bodyPr/>
          <a:lstStyle>
            <a:lvl1pPr algn="l">
              <a:defRPr/>
            </a:lvl1pPr>
          </a:lstStyle>
          <a:p>
            <a:r>
              <a:rPr lang="de-DE" smtClean="0"/>
              <a:t>Mastertitelformat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104588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iningsaufgaben Apprentice">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2" name="Bild 1" descr="ee_apprentic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85566" y="3797455"/>
            <a:ext cx="1028700" cy="10414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ainingsaufgaben_Journeyma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spTree>
    <p:extLst>
      <p:ext uri="{BB962C8B-B14F-4D97-AF65-F5344CB8AC3E}">
        <p14:creationId xmlns:p14="http://schemas.microsoft.com/office/powerpoint/2010/main" val="81823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rainingsaufgaben_Master">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4" name="Bild 3" descr="ee_ master.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80009" y="4007941"/>
            <a:ext cx="1054100" cy="990600"/>
          </a:xfrm>
          <a:prstGeom prst="rect">
            <a:avLst/>
          </a:prstGeom>
        </p:spPr>
      </p:pic>
    </p:spTree>
    <p:extLst>
      <p:ext uri="{BB962C8B-B14F-4D97-AF65-F5344CB8AC3E}">
        <p14:creationId xmlns:p14="http://schemas.microsoft.com/office/powerpoint/2010/main" val="14234857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jpg"/><Relationship Id="rId8" Type="http://schemas.openxmlformats.org/officeDocument/2006/relationships/image" Target="../media/image2.png"/><Relationship Id="rId9"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pic>
        <p:nvPicPr>
          <p:cNvPr id="11" name="Bild 10" descr="Signet.jpg"/>
          <p:cNvPicPr>
            <a:picLocks noChangeAspect="1"/>
          </p:cNvPicPr>
          <p:nvPr/>
        </p:nvPicPr>
        <p:blipFill rotWithShape="1">
          <a:blip r:embed="rId7">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23.11.15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PER 09</a:t>
            </a:r>
            <a:endParaRPr lang="de-DE" sz="1050" b="1" dirty="0">
              <a:solidFill>
                <a:schemeClr val="bg1"/>
              </a:solidFill>
              <a:latin typeface="Avenir Heavy"/>
              <a:cs typeface="Avenir Heavy"/>
            </a:endParaRPr>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66" r:id="rId4"/>
    <p:sldLayoutId id="2147483665" r:id="rId5"/>
  </p:sldLayoutIdLst>
  <p:txStyles>
    <p:titleStyle>
      <a:lvl1pPr algn="ctr" defTabSz="403388" rtl="0" eaLnBrk="1" latinLnBrk="0" hangingPunct="1">
        <a:spcBef>
          <a:spcPct val="0"/>
        </a:spcBef>
        <a:buNone/>
        <a:defRPr lang="de-DE" sz="2400" b="0" kern="1200" cap="all" baseline="0">
          <a:solidFill>
            <a:srgbClr val="229237"/>
          </a:solidFill>
          <a:latin typeface="Avenir Light"/>
          <a:ea typeface="+mn-ea"/>
          <a:cs typeface="Avenir Light"/>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9"/>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hyperlink" Target="http://creativecommons.org/licenses/by-nc-nd/4.0/" TargetMode="External"/><Relationship Id="rId5" Type="http://schemas.openxmlformats.org/officeDocument/2006/relationships/image" Target="../media/image8.tif"/><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smtClean="0">
                <a:latin typeface="Avenir Heavy"/>
                <a:cs typeface="Avenir Heavy"/>
              </a:rPr>
              <a:t>Mein</a:t>
            </a:r>
            <a:r>
              <a:rPr lang="de-DE" dirty="0" smtClean="0"/>
              <a:t> ROTI</a:t>
            </a:r>
            <a:endParaRPr lang="de-DE" dirty="0"/>
          </a:p>
        </p:txBody>
      </p:sp>
      <p:sp>
        <p:nvSpPr>
          <p:cNvPr id="3" name="Untertitel 2"/>
          <p:cNvSpPr>
            <a:spLocks noGrp="1"/>
          </p:cNvSpPr>
          <p:nvPr>
            <p:ph type="subTitle" idx="1"/>
          </p:nvPr>
        </p:nvSpPr>
        <p:spPr>
          <a:xfrm>
            <a:off x="1192733" y="1006245"/>
            <a:ext cx="5293995" cy="467477"/>
          </a:xfrm>
        </p:spPr>
        <p:txBody>
          <a:bodyPr>
            <a:normAutofit/>
          </a:bodyPr>
          <a:lstStyle/>
          <a:p>
            <a:r>
              <a:rPr lang="de-DE" dirty="0" smtClean="0"/>
              <a:t>Silke Kainzbauer</a:t>
            </a:r>
            <a:endParaRPr lang="de-DE" dirty="0"/>
          </a:p>
        </p:txBody>
      </p:sp>
      <p:sp>
        <p:nvSpPr>
          <p:cNvPr id="5" name="Textplatzhalter 4"/>
          <p:cNvSpPr>
            <a:spLocks noGrp="1"/>
          </p:cNvSpPr>
          <p:nvPr>
            <p:ph type="body" sz="quarter" idx="14"/>
          </p:nvPr>
        </p:nvSpPr>
        <p:spPr>
          <a:xfrm>
            <a:off x="858838" y="1467910"/>
            <a:ext cx="6208164" cy="3395102"/>
          </a:xfrm>
        </p:spPr>
        <p:txBody>
          <a:bodyPr>
            <a:normAutofit fontScale="85000" lnSpcReduction="10000"/>
          </a:bodyPr>
          <a:lstStyle/>
          <a:p>
            <a:pPr>
              <a:lnSpc>
                <a:spcPts val="1300"/>
              </a:lnSpc>
              <a:spcBef>
                <a:spcPts val="500"/>
              </a:spcBef>
            </a:pPr>
            <a:r>
              <a:rPr lang="de-DE" sz="1100" dirty="0"/>
              <a:t>Eine einfache Möglichkeit, eine Wahrnehmung dafür zu entwickeln, wie „für mich selbst sinnvoll“ ich meine Zeit einsetze, ist eine ROTI.</a:t>
            </a:r>
          </a:p>
          <a:p>
            <a:pPr>
              <a:lnSpc>
                <a:spcPts val="1300"/>
              </a:lnSpc>
              <a:spcBef>
                <a:spcPts val="500"/>
              </a:spcBef>
            </a:pPr>
            <a:r>
              <a:rPr lang="de-DE" sz="1100" dirty="0"/>
              <a:t>ROTI steht für „</a:t>
            </a:r>
            <a:r>
              <a:rPr lang="de-DE" sz="1100"/>
              <a:t>Return </a:t>
            </a:r>
            <a:r>
              <a:rPr lang="de-DE" sz="1100" smtClean="0"/>
              <a:t>on </a:t>
            </a:r>
            <a:r>
              <a:rPr lang="de-DE" sz="1100" dirty="0"/>
              <a:t>time </a:t>
            </a:r>
            <a:r>
              <a:rPr lang="de-DE" sz="1100" dirty="0" err="1"/>
              <a:t>invested</a:t>
            </a:r>
            <a:r>
              <a:rPr lang="de-DE" sz="1100" dirty="0"/>
              <a:t>“ und ist ein Maß dafür, ob ich persönlich das Gefühl habe, dass mir die Arbeit, die ich geleistet habe, etwas gebracht hat und ob dies im Verhältnis zur investierten Zeit steht.</a:t>
            </a:r>
          </a:p>
          <a:p>
            <a:pPr>
              <a:lnSpc>
                <a:spcPts val="1300"/>
              </a:lnSpc>
              <a:spcBef>
                <a:spcPts val="500"/>
              </a:spcBef>
            </a:pPr>
            <a:r>
              <a:rPr lang="de-DE" sz="1100" dirty="0"/>
              <a:t>Es geht nicht um Leistung, sondern um sinnvoll eingesetzte Zeit. Nicht nur Deine Arbeit, auch eine bewusste Pause oder ein Mittagsschlaf kann sinnvoll eingesetzte Zeit sein. Was für Dich sinnvoll ist, kannst Du nur selbst entscheiden.</a:t>
            </a:r>
          </a:p>
          <a:p>
            <a:pPr>
              <a:lnSpc>
                <a:spcPts val="1300"/>
              </a:lnSpc>
              <a:spcBef>
                <a:spcPts val="500"/>
              </a:spcBef>
            </a:pPr>
            <a:r>
              <a:rPr lang="de-DE" sz="1100" dirty="0"/>
              <a:t>Je zufriedener </a:t>
            </a:r>
            <a:r>
              <a:rPr lang="de-DE" sz="1100" dirty="0" smtClean="0"/>
              <a:t>Du mit Deiner </a:t>
            </a:r>
            <a:r>
              <a:rPr lang="de-DE" sz="1100" dirty="0"/>
              <a:t>investierten Zeit </a:t>
            </a:r>
            <a:r>
              <a:rPr lang="de-DE" sz="1100" dirty="0" smtClean="0"/>
              <a:t>bist, </a:t>
            </a:r>
            <a:r>
              <a:rPr lang="de-DE" sz="1100" dirty="0"/>
              <a:t>desto besser geht es </a:t>
            </a:r>
            <a:r>
              <a:rPr lang="de-DE" sz="1100" dirty="0" smtClean="0"/>
              <a:t>Dir </a:t>
            </a:r>
            <a:r>
              <a:rPr lang="de-DE" sz="1100" dirty="0"/>
              <a:t>und das wirkt auch nach außen. Nur wenn es </a:t>
            </a:r>
            <a:r>
              <a:rPr lang="de-DE" sz="1100" dirty="0" smtClean="0"/>
              <a:t>Dir </a:t>
            </a:r>
            <a:r>
              <a:rPr lang="de-DE" sz="1100" dirty="0"/>
              <a:t>gut geht, </a:t>
            </a:r>
            <a:r>
              <a:rPr lang="de-DE" sz="1100" dirty="0" smtClean="0"/>
              <a:t>kannst Du wirklich </a:t>
            </a:r>
            <a:r>
              <a:rPr lang="de-DE" sz="1100" dirty="0"/>
              <a:t>für andere da sein.</a:t>
            </a:r>
          </a:p>
          <a:p>
            <a:pPr>
              <a:lnSpc>
                <a:spcPts val="1300"/>
              </a:lnSpc>
              <a:spcBef>
                <a:spcPts val="500"/>
              </a:spcBef>
            </a:pPr>
            <a:r>
              <a:rPr lang="de-DE" sz="1100" dirty="0"/>
              <a:t>Wenn Deine Bewertungen oft nicht gut ausfallen, kannst Du dies zum Anlass nehmen, darüber nachzudenken, wie es sein müsste, damit Du ein „sehr gut“ vergeben </a:t>
            </a:r>
            <a:r>
              <a:rPr lang="de-DE" sz="1100" dirty="0" smtClean="0"/>
              <a:t>kannst. "</a:t>
            </a:r>
            <a:r>
              <a:rPr lang="de-DE" sz="1100" dirty="0"/>
              <a:t>Noch mehr vom </a:t>
            </a:r>
            <a:r>
              <a:rPr lang="de-DE" sz="1100" dirty="0" smtClean="0"/>
              <a:t>Gleichen“ bzw. Dich noch mehr anzustrengen, </a:t>
            </a:r>
            <a:r>
              <a:rPr lang="de-DE" sz="1100" dirty="0"/>
              <a:t>ist dabei keine Lösung, die Deine ROTI-Bewertung besser werden lässt</a:t>
            </a:r>
            <a:r>
              <a:rPr lang="de-DE" sz="1100" dirty="0" smtClean="0"/>
              <a:t>.</a:t>
            </a:r>
            <a:endParaRPr lang="de-DE" sz="1100" dirty="0"/>
          </a:p>
          <a:p>
            <a:pPr>
              <a:lnSpc>
                <a:spcPts val="1300"/>
              </a:lnSpc>
              <a:spcBef>
                <a:spcPts val="500"/>
              </a:spcBef>
            </a:pPr>
            <a:r>
              <a:rPr lang="de-DE" sz="1100" dirty="0"/>
              <a:t>Du trägst die Verantwortung für Deine Zeit, auch wenn Du nicht immer frei darüber bestimmen kannst. Es gibt viele Möglichkeiten, Verbesserungen zu erreichen.  Auch dann, wenn andere involviert sind wie z.B. in Besprechungen. Der erste Schritt ist, eine Wahrnehmung dafür zu entwickeln.</a:t>
            </a:r>
          </a:p>
          <a:p>
            <a:pPr>
              <a:lnSpc>
                <a:spcPts val="1300"/>
              </a:lnSpc>
              <a:spcBef>
                <a:spcPts val="500"/>
              </a:spcBef>
            </a:pPr>
            <a:r>
              <a:rPr lang="de-DE" sz="1100" dirty="0"/>
              <a:t>Weitere Anregungen bieten beispielsweise die </a:t>
            </a:r>
            <a:r>
              <a:rPr lang="de-DE" sz="1100" dirty="0" err="1"/>
              <a:t>Tomatenmoves</a:t>
            </a:r>
            <a:r>
              <a:rPr lang="de-DE" sz="1100" dirty="0"/>
              <a:t> (z.B. TOM 01, 02, 03) und Meeting </a:t>
            </a:r>
            <a:r>
              <a:rPr lang="de-DE" sz="1100" dirty="0" err="1"/>
              <a:t>Moves</a:t>
            </a:r>
            <a:r>
              <a:rPr lang="de-DE" sz="1100" dirty="0"/>
              <a:t> </a:t>
            </a:r>
            <a:r>
              <a:rPr lang="de-DE" sz="1100" dirty="0" smtClean="0"/>
              <a:t/>
            </a:r>
            <a:br>
              <a:rPr lang="de-DE" sz="1100" dirty="0" smtClean="0"/>
            </a:br>
            <a:r>
              <a:rPr lang="de-DE" sz="1100" dirty="0" smtClean="0"/>
              <a:t>(</a:t>
            </a:r>
            <a:r>
              <a:rPr lang="de-DE" sz="1100" dirty="0"/>
              <a:t>z.B. TOM 06</a:t>
            </a:r>
            <a:r>
              <a:rPr lang="de-DE" sz="1100" dirty="0" smtClean="0"/>
              <a:t>).</a:t>
            </a:r>
            <a:endParaRPr lang="de-DE" sz="1100"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 2" descr="Rot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7850" y="1380570"/>
            <a:ext cx="2000250" cy="1847850"/>
          </a:xfrm>
          <a:prstGeom prst="rect">
            <a:avLst/>
          </a:prstGeom>
        </p:spPr>
      </p:pic>
      <p:sp>
        <p:nvSpPr>
          <p:cNvPr id="2" name="Inhaltsplatzhalter 1"/>
          <p:cNvSpPr>
            <a:spLocks noGrp="1"/>
          </p:cNvSpPr>
          <p:nvPr>
            <p:ph idx="1"/>
          </p:nvPr>
        </p:nvSpPr>
        <p:spPr>
          <a:xfrm>
            <a:off x="858838" y="1555750"/>
            <a:ext cx="6011545" cy="3270349"/>
          </a:xfrm>
        </p:spPr>
        <p:txBody>
          <a:bodyPr>
            <a:normAutofit/>
          </a:bodyPr>
          <a:lstStyle/>
          <a:p>
            <a:pPr>
              <a:lnSpc>
                <a:spcPts val="1500"/>
              </a:lnSpc>
              <a:spcBef>
                <a:spcPts val="800"/>
              </a:spcBef>
            </a:pPr>
            <a:r>
              <a:rPr lang="de-DE" sz="1100" dirty="0" smtClean="0"/>
              <a:t>Bewerte für Dich die Zeit, die Du für eine Aufgabe </a:t>
            </a:r>
            <a:br>
              <a:rPr lang="de-DE" sz="1100" dirty="0" smtClean="0"/>
            </a:br>
            <a:r>
              <a:rPr lang="de-DE" sz="1100" dirty="0" smtClean="0"/>
              <a:t>verbracht hast, im Hinblick darauf, wie sinnvoll die </a:t>
            </a:r>
            <a:br>
              <a:rPr lang="de-DE" sz="1100" dirty="0" smtClean="0"/>
            </a:br>
            <a:r>
              <a:rPr lang="de-DE" sz="1100" dirty="0" smtClean="0"/>
              <a:t>investierte Zeit für Dich eingesetzt war.</a:t>
            </a:r>
          </a:p>
          <a:p>
            <a:pPr>
              <a:lnSpc>
                <a:spcPts val="1500"/>
              </a:lnSpc>
              <a:spcBef>
                <a:spcPts val="800"/>
              </a:spcBef>
            </a:pPr>
            <a:r>
              <a:rPr lang="de-DE" sz="1100" dirty="0" smtClean="0"/>
              <a:t>Gehe dabei ganz nach einem persönlichen </a:t>
            </a:r>
            <a:r>
              <a:rPr lang="de-DE" sz="1100" dirty="0"/>
              <a:t>Gefühl </a:t>
            </a:r>
            <a:r>
              <a:rPr lang="de-DE" sz="1100" dirty="0" smtClean="0"/>
              <a:t>vor. </a:t>
            </a:r>
          </a:p>
          <a:p>
            <a:pPr>
              <a:lnSpc>
                <a:spcPts val="1500"/>
              </a:lnSpc>
              <a:spcBef>
                <a:spcPts val="800"/>
              </a:spcBef>
            </a:pPr>
            <a:r>
              <a:rPr lang="de-DE" sz="1100" dirty="0" smtClean="0"/>
              <a:t>5 bedeutet dabei „sehr </a:t>
            </a:r>
            <a:r>
              <a:rPr lang="de-DE" sz="1100" dirty="0"/>
              <a:t>gut“, 1 bedeutet „sehr schlecht“</a:t>
            </a:r>
            <a:r>
              <a:rPr lang="de-DE" sz="1100" dirty="0" smtClean="0"/>
              <a:t>.</a:t>
            </a:r>
          </a:p>
          <a:p>
            <a:pPr>
              <a:lnSpc>
                <a:spcPts val="1500"/>
              </a:lnSpc>
              <a:spcBef>
                <a:spcPts val="800"/>
              </a:spcBef>
            </a:pPr>
            <a:r>
              <a:rPr lang="de-DE" sz="1100" dirty="0" smtClean="0"/>
              <a:t>Notiere Dir Deine Bewertung.</a:t>
            </a:r>
          </a:p>
          <a:p>
            <a:pPr>
              <a:lnSpc>
                <a:spcPts val="1500"/>
              </a:lnSpc>
              <a:spcBef>
                <a:spcPts val="800"/>
              </a:spcBef>
            </a:pPr>
            <a:r>
              <a:rPr lang="de-DE" sz="1100" dirty="0" smtClean="0"/>
              <a:t>Bewerte auf diese Weise in zwei Wochen 8 verschiedene Aufgaben.</a:t>
            </a:r>
          </a:p>
          <a:p>
            <a:pPr>
              <a:lnSpc>
                <a:spcPts val="1500"/>
              </a:lnSpc>
              <a:spcBef>
                <a:spcPts val="800"/>
              </a:spcBef>
            </a:pPr>
            <a:r>
              <a:rPr lang="de-DE" sz="1100" dirty="0" smtClean="0"/>
              <a:t>Wenn Du ein Team oder Trainingspartner hast, bespreche Deine Erfahrungen mit Ihnen. Wann sind Deine </a:t>
            </a:r>
            <a:r>
              <a:rPr lang="de-DE" sz="1100" dirty="0"/>
              <a:t>B</a:t>
            </a:r>
            <a:r>
              <a:rPr lang="de-DE" sz="1100" dirty="0" smtClean="0"/>
              <a:t>ewertungen besser, wann schlechter?</a:t>
            </a:r>
          </a:p>
          <a:p>
            <a:pPr>
              <a:lnSpc>
                <a:spcPts val="1500"/>
              </a:lnSpc>
              <a:spcBef>
                <a:spcPts val="800"/>
              </a:spcBef>
            </a:pPr>
            <a:r>
              <a:rPr lang="de-DE" sz="1100" dirty="0" smtClean="0"/>
              <a:t>Wenn Du möchtest, kannst Du den Durchschnittswert Deiner </a:t>
            </a:r>
            <a:br>
              <a:rPr lang="de-DE" sz="1100" dirty="0" smtClean="0"/>
            </a:br>
            <a:r>
              <a:rPr lang="de-DE" sz="1100" dirty="0"/>
              <a:t>B</a:t>
            </a:r>
            <a:r>
              <a:rPr lang="de-DE" sz="1100" dirty="0" smtClean="0"/>
              <a:t>ewertungen berechnen. Du kannst diesen Move wiederholen, die </a:t>
            </a:r>
            <a:br>
              <a:rPr lang="de-DE" sz="1100" dirty="0" smtClean="0"/>
            </a:br>
            <a:r>
              <a:rPr lang="de-DE" sz="1100" dirty="0" smtClean="0"/>
              <a:t>Durchschnittswerte vergleichen und reflektieren, ob sich </a:t>
            </a:r>
            <a:br>
              <a:rPr lang="de-DE" sz="1100" dirty="0" smtClean="0"/>
            </a:br>
            <a:r>
              <a:rPr lang="de-DE" sz="1100" dirty="0" smtClean="0"/>
              <a:t>Deine Bewertungen mit der Zeit verändern.</a:t>
            </a:r>
          </a:p>
          <a:p>
            <a:pPr>
              <a:lnSpc>
                <a:spcPts val="1500"/>
              </a:lnSpc>
              <a:spcBef>
                <a:spcPts val="800"/>
              </a:spcBef>
            </a:pPr>
            <a:endParaRPr lang="de-DE" dirty="0"/>
          </a:p>
          <a:p>
            <a:pPr>
              <a:lnSpc>
                <a:spcPts val="1500"/>
              </a:lnSpc>
              <a:spcBef>
                <a:spcPts val="800"/>
              </a:spcBef>
            </a:pPr>
            <a:endParaRPr lang="de-DE" dirty="0"/>
          </a:p>
        </p:txBody>
      </p:sp>
      <p:sp>
        <p:nvSpPr>
          <p:cNvPr id="4" name="Textfeld 3"/>
          <p:cNvSpPr txBox="1"/>
          <p:nvPr/>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23.11.15</a:t>
            </a:fld>
            <a:endParaRPr lang="de-DE" sz="600" dirty="0">
              <a:solidFill>
                <a:srgbClr val="5D5E5F"/>
              </a:solidFill>
              <a:latin typeface="Avenir Light"/>
              <a:cs typeface="Avenir Light"/>
            </a:endParaRPr>
          </a:p>
        </p:txBody>
      </p:sp>
      <p:sp>
        <p:nvSpPr>
          <p:cNvPr id="5" name="Shape 7"/>
          <p:cNvSpPr/>
          <p:nvPr/>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4"/>
              </a:rPr>
              <a:t>http://creativecommons.org/licenses/by-nc-nd/4.0/</a:t>
            </a:r>
            <a:r>
              <a:rPr sz="600" dirty="0">
                <a:latin typeface="Avenir Light"/>
                <a:ea typeface="Calibri"/>
                <a:cs typeface="Avenir Light"/>
                <a:sym typeface="Calibri"/>
              </a:rPr>
              <a:t>.</a:t>
            </a:r>
          </a:p>
        </p:txBody>
      </p:sp>
      <p:pic>
        <p:nvPicPr>
          <p:cNvPr id="6" name="pasted-image.tif"/>
          <p:cNvPicPr/>
          <p:nvPr/>
        </p:nvPicPr>
        <p:blipFill>
          <a:blip r:embed="rId5">
            <a:extLst/>
          </a:blip>
          <a:stretch>
            <a:fillRect/>
          </a:stretch>
        </p:blipFill>
        <p:spPr>
          <a:xfrm>
            <a:off x="6174185" y="4992838"/>
            <a:ext cx="886619" cy="214128"/>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_e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ger_Training_Card_Template_ee.potx</Template>
  <TotalTime>0</TotalTime>
  <Words>299</Words>
  <Application>Microsoft Macintosh PowerPoint</Application>
  <PresentationFormat>Benutzerdefiniert</PresentationFormat>
  <Paragraphs>20</Paragraphs>
  <Slides>2</Slides>
  <Notes>1</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ger_Training_Card_Template_ee</vt:lpstr>
      <vt:lpstr>Mein ROTI</vt:lpstr>
      <vt:lpstr>PowerPoint-Präsentation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66</cp:revision>
  <cp:lastPrinted>2015-08-06T14:22:54Z</cp:lastPrinted>
  <dcterms:created xsi:type="dcterms:W3CDTF">2015-03-26T08:30:55Z</dcterms:created>
  <dcterms:modified xsi:type="dcterms:W3CDTF">2015-11-23T16:19:08Z</dcterms:modified>
  <cp:category/>
</cp:coreProperties>
</file>