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4" d="100"/>
          <a:sy n="134" d="100"/>
        </p:scale>
        <p:origin x="-1408"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23.11.15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1760"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10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nd/4.0/" TargetMode="External"/><Relationship Id="rId3"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SPANNUNGS</a:t>
            </a:r>
            <a:r>
              <a:rPr lang="de-DE" dirty="0" smtClean="0">
                <a:latin typeface="Avenir Light"/>
                <a:cs typeface="Avenir Light"/>
              </a:rPr>
              <a:t>SCHLANGE</a:t>
            </a:r>
            <a:endParaRPr lang="de-DE" dirty="0">
              <a:latin typeface="Avenir Light"/>
              <a:cs typeface="Avenir Light"/>
            </a:endParaRPr>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4" name="Textplatzhalter 3"/>
          <p:cNvSpPr>
            <a:spLocks noGrp="1"/>
          </p:cNvSpPr>
          <p:nvPr>
            <p:ph type="body" sz="quarter" idx="14"/>
          </p:nvPr>
        </p:nvSpPr>
        <p:spPr/>
        <p:txBody>
          <a:bodyPr/>
          <a:lstStyle/>
          <a:p>
            <a:r>
              <a:rPr lang="de-DE" dirty="0" smtClean="0"/>
              <a:t>Unser Körper hat ein großartiges System, uns Informationen über uns selbst zu liefern: Unsere Gefühle. </a:t>
            </a:r>
          </a:p>
          <a:p>
            <a:r>
              <a:rPr lang="de-DE" dirty="0" smtClean="0"/>
              <a:t>Was wir fühlen, wirkt wie ein Seismograph und wir können lernen, ihn konstruktiv zu nutzen.</a:t>
            </a:r>
          </a:p>
          <a:p>
            <a:r>
              <a:rPr lang="de-DE" dirty="0" smtClean="0"/>
              <a:t>Es hilft weder, erst bei Ausschlägen in Erdbebenstärke zu reagieren, noch bei jedem kleinen Zittern Konsequenzen zu ziehen. Wenn wir eine gute Wahrnehmung dafür aufbauen, liefert uns unser Seismograph einfach nur Informationen, die wir interpretieren und nutzen können.</a:t>
            </a:r>
          </a:p>
          <a:p>
            <a:r>
              <a:rPr lang="de-DE" dirty="0" smtClean="0"/>
              <a:t>Diese Karte fokussiert darauf, eine Wahrnehmung für die feinen Ausschläge unseres eigenen Seismographen zu  entwickeln.</a:t>
            </a:r>
          </a:p>
          <a:p>
            <a:r>
              <a:rPr lang="de-DE" dirty="0" smtClean="0"/>
              <a:t>Die feinsten Ausschläge sind die Spannungen, die wir fühlen.</a:t>
            </a:r>
          </a:p>
          <a:p>
            <a:r>
              <a:rPr lang="de-DE" dirty="0"/>
              <a:t>Jeder kann diese Wahrnehmung </a:t>
            </a:r>
            <a:r>
              <a:rPr lang="de-DE" dirty="0" smtClean="0"/>
              <a:t>trainieren.</a:t>
            </a:r>
            <a:endParaRPr lang="de-DE" dirty="0"/>
          </a:p>
          <a:p>
            <a:r>
              <a:rPr lang="de-DE" dirty="0" smtClean="0"/>
              <a:t>Ob wir diese Spannungen in unser Bewusstsein dringen lassen und als hilfreiche Informationen nutzen wollen, ist unsere eigene Entscheidung.</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1500"/>
              </a:lnSpc>
              <a:spcBef>
                <a:spcPts val="800"/>
              </a:spcBef>
            </a:pPr>
            <a:r>
              <a:rPr lang="de-DE" dirty="0"/>
              <a:t>Jedes Mal, wenn </a:t>
            </a:r>
            <a:r>
              <a:rPr lang="de-DE" dirty="0" smtClean="0"/>
              <a:t>Du spürst, dass Du angespannt bist, notiere Dir die Situation möglichst </a:t>
            </a:r>
            <a:r>
              <a:rPr lang="de-DE" dirty="0"/>
              <a:t>konkret und nachvollziehbar auf einen Zettel und </a:t>
            </a:r>
            <a:r>
              <a:rPr lang="de-DE" dirty="0" smtClean="0"/>
              <a:t>hänge </a:t>
            </a:r>
            <a:r>
              <a:rPr lang="de-DE" dirty="0"/>
              <a:t>ihn auf. Nützlich sind hier selbstklebende Notizzettel</a:t>
            </a:r>
            <a:r>
              <a:rPr lang="de-DE" dirty="0" smtClean="0"/>
              <a:t>.</a:t>
            </a:r>
          </a:p>
          <a:p>
            <a:pPr>
              <a:lnSpc>
                <a:spcPts val="1500"/>
              </a:lnSpc>
              <a:spcBef>
                <a:spcPts val="800"/>
              </a:spcBef>
            </a:pPr>
            <a:r>
              <a:rPr lang="de-DE" dirty="0"/>
              <a:t>Jeder weitere Zettel mit einer wahrgenommenen Spannung wird dazu geheftet, so dass nach und nach eine Schlange entsteht.</a:t>
            </a:r>
          </a:p>
          <a:p>
            <a:pPr>
              <a:lnSpc>
                <a:spcPts val="1500"/>
              </a:lnSpc>
              <a:spcBef>
                <a:spcPts val="800"/>
              </a:spcBef>
            </a:pPr>
            <a:r>
              <a:rPr lang="de-DE" dirty="0" smtClean="0"/>
              <a:t>Eine Möglichkeit ist auch, während des </a:t>
            </a:r>
            <a:r>
              <a:rPr lang="de-DE" dirty="0"/>
              <a:t>T</a:t>
            </a:r>
            <a:r>
              <a:rPr lang="de-DE" dirty="0" smtClean="0"/>
              <a:t>ages einen Block mit selbsthaftenden Notizzetteln dabei zu haben, bei einer gefühlten Spannung einen der Zettel knapp zu beschriften und alle Zettel abends aufzuhängen. </a:t>
            </a:r>
            <a:endParaRPr lang="de-DE" dirty="0"/>
          </a:p>
          <a:p>
            <a:pPr>
              <a:lnSpc>
                <a:spcPts val="1500"/>
              </a:lnSpc>
              <a:spcBef>
                <a:spcPts val="800"/>
              </a:spcBef>
            </a:pPr>
            <a:r>
              <a:rPr lang="de-DE" dirty="0" smtClean="0"/>
              <a:t>Am </a:t>
            </a:r>
            <a:r>
              <a:rPr lang="de-DE" dirty="0"/>
              <a:t>Ende einer vereinbarten </a:t>
            </a:r>
            <a:r>
              <a:rPr lang="de-DE" dirty="0" smtClean="0"/>
              <a:t>Zeitspanne (eines </a:t>
            </a:r>
            <a:r>
              <a:rPr lang="de-DE" dirty="0"/>
              <a:t>Tages, einer Woche einer Seminareinheit </a:t>
            </a:r>
            <a:r>
              <a:rPr lang="de-DE" dirty="0" smtClean="0"/>
              <a:t/>
            </a:r>
            <a:br>
              <a:rPr lang="de-DE" dirty="0" smtClean="0"/>
            </a:br>
            <a:r>
              <a:rPr lang="de-DE" dirty="0" smtClean="0"/>
              <a:t>etc</a:t>
            </a:r>
            <a:r>
              <a:rPr lang="de-DE" dirty="0"/>
              <a:t>.) </a:t>
            </a:r>
            <a:r>
              <a:rPr lang="de-DE" dirty="0" smtClean="0"/>
              <a:t>schaust Du </a:t>
            </a:r>
            <a:r>
              <a:rPr lang="de-DE" dirty="0"/>
              <a:t>alle Zettel </a:t>
            </a:r>
            <a:r>
              <a:rPr lang="de-DE" dirty="0" smtClean="0"/>
              <a:t>in der Schlange durch. </a:t>
            </a:r>
          </a:p>
          <a:p>
            <a:pPr>
              <a:lnSpc>
                <a:spcPts val="1500"/>
              </a:lnSpc>
              <a:spcBef>
                <a:spcPts val="800"/>
              </a:spcBef>
            </a:pPr>
            <a:r>
              <a:rPr lang="de-DE" dirty="0"/>
              <a:t>Wenn Du ein Team oder Trainingspartner hast, bespreche Deine Erfahrungen mit </a:t>
            </a:r>
            <a:r>
              <a:rPr lang="de-DE" dirty="0" smtClean="0"/>
              <a:t/>
            </a:r>
            <a:br>
              <a:rPr lang="de-DE" dirty="0" smtClean="0"/>
            </a:br>
            <a:r>
              <a:rPr lang="de-DE" dirty="0" smtClean="0"/>
              <a:t>Ihnen</a:t>
            </a:r>
            <a:r>
              <a:rPr lang="de-DE" dirty="0"/>
              <a:t>. </a:t>
            </a:r>
            <a:r>
              <a:rPr lang="de-DE" dirty="0" smtClean="0"/>
              <a:t>Welche Muster kannst Du in Deinen Spannungen entdecken?</a:t>
            </a:r>
            <a:r>
              <a:rPr lang="de-DE" dirty="0"/>
              <a:t> </a:t>
            </a:r>
            <a:r>
              <a:rPr lang="de-DE" dirty="0" smtClean="0"/>
              <a:t>Gibt es </a:t>
            </a:r>
            <a:br>
              <a:rPr lang="de-DE" dirty="0" smtClean="0"/>
            </a:br>
            <a:r>
              <a:rPr lang="de-DE" dirty="0" smtClean="0"/>
              <a:t>Ähnlichkeiten oder Zusammenhänge von Situationen, in denen Du Spannungen erlebst.</a:t>
            </a:r>
            <a:endParaRPr lang="de-DE" dirty="0"/>
          </a:p>
          <a:p>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23.11.15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5" name="pasted-image.tif"/>
          <p:cNvPicPr/>
          <p:nvPr/>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285</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SPANNUNGSSCHLANGE</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49</cp:revision>
  <cp:lastPrinted>2015-03-26T09:33:33Z</cp:lastPrinted>
  <dcterms:created xsi:type="dcterms:W3CDTF">2015-03-26T08:30:55Z</dcterms:created>
  <dcterms:modified xsi:type="dcterms:W3CDTF">2015-11-23T15:54:32Z</dcterms:modified>
  <cp:category/>
</cp:coreProperties>
</file>