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B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>
        <p:scale>
          <a:sx n="139" d="100"/>
          <a:sy n="139" d="100"/>
        </p:scale>
        <p:origin x="1208" y="-5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8" y="1603084"/>
            <a:ext cx="5829300" cy="913779"/>
          </a:xfrm>
        </p:spPr>
        <p:txBody>
          <a:bodyPr anchor="b"/>
          <a:lstStyle>
            <a:lvl1pPr algn="ctr">
              <a:defRPr sz="2800" baseline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4388" y="2649867"/>
            <a:ext cx="5143500" cy="310616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50000"/>
                  </a:schemeClr>
                </a:solidFill>
                <a:latin typeface="Avenir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29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9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490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010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502875"/>
            <a:ext cx="5915025" cy="939232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4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4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5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00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565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18925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882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theme" Target="../theme/theme1.xml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04999"/>
            <a:ext cx="5915025" cy="5371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38" t="11801" r="32938" b="22094"/>
          <a:stretch/>
        </p:blipFill>
        <p:spPr>
          <a:xfrm>
            <a:off x="2673000" y="309965"/>
            <a:ext cx="1512000" cy="976984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6858" y="9501672"/>
            <a:ext cx="1838560" cy="272397"/>
          </a:xfrm>
          <a:prstGeom prst="rect">
            <a:avLst/>
          </a:prstGeom>
        </p:spPr>
        <p:txBody>
          <a:bodyPr/>
          <a:lstStyle>
            <a:lvl1pPr>
              <a:defRPr sz="1000" b="0" baseline="0">
                <a:solidFill>
                  <a:schemeClr val="bg1"/>
                </a:solidFill>
                <a:latin typeface="Al Bayan Bold" charset="-78"/>
              </a:defRPr>
            </a:lvl1pPr>
          </a:lstStyle>
          <a:p>
            <a:r>
              <a:rPr lang="de-DE" sz="900" dirty="0" smtClean="0"/>
              <a:t>WWW.</a:t>
            </a:r>
            <a:r>
              <a:rPr lang="de-DE" sz="1100" dirty="0" smtClean="0">
                <a:latin typeface="Avenir Heavy" charset="0"/>
              </a:rPr>
              <a:t>AGILE-MOVES</a:t>
            </a:r>
            <a:r>
              <a:rPr lang="de-DE" sz="900" dirty="0" smtClean="0">
                <a:latin typeface="Avenir Light" charset="0"/>
              </a:rPr>
              <a:t>.COM</a:t>
            </a:r>
          </a:p>
          <a:p>
            <a:endParaRPr lang="de-DE" dirty="0"/>
          </a:p>
        </p:txBody>
      </p:sp>
      <p:pic>
        <p:nvPicPr>
          <p:cNvPr id="10" name="Bild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7862" y="9299248"/>
            <a:ext cx="7668000" cy="9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5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rgbClr val="23BAE3"/>
          </a:solidFill>
          <a:latin typeface="Avenir Heavy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bg1">
              <a:lumMod val="50000"/>
            </a:schemeClr>
          </a:solidFill>
          <a:latin typeface="Avenir Light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1488" y="1510485"/>
            <a:ext cx="5829300" cy="561382"/>
          </a:xfrm>
        </p:spPr>
        <p:txBody>
          <a:bodyPr/>
          <a:lstStyle/>
          <a:p>
            <a:r>
              <a:rPr lang="de-DE" dirty="0" smtClean="0"/>
              <a:t>Agile </a:t>
            </a:r>
            <a:r>
              <a:rPr lang="de-DE" dirty="0" err="1" smtClean="0"/>
              <a:t>Moves</a:t>
            </a:r>
            <a:r>
              <a:rPr lang="de-DE" dirty="0" smtClean="0"/>
              <a:t> </a:t>
            </a:r>
            <a:r>
              <a:rPr lang="de-DE" dirty="0" err="1" smtClean="0">
                <a:latin typeface="Avenir Light" charset="0"/>
                <a:ea typeface="Avenir Light" charset="0"/>
                <a:cs typeface="Avenir Light" charset="0"/>
              </a:rPr>
              <a:t>Manifesto</a:t>
            </a:r>
            <a:endParaRPr lang="de-DE" dirty="0">
              <a:latin typeface="Avenir Light" charset="0"/>
              <a:ea typeface="Avenir Light" charset="0"/>
              <a:cs typeface="Avenir Light" charset="0"/>
            </a:endParaRPr>
          </a:p>
        </p:txBody>
      </p:sp>
      <p:grpSp>
        <p:nvGrpSpPr>
          <p:cNvPr id="12" name="Gruppierung 11"/>
          <p:cNvGrpSpPr/>
          <p:nvPr/>
        </p:nvGrpSpPr>
        <p:grpSpPr>
          <a:xfrm>
            <a:off x="608839" y="2566217"/>
            <a:ext cx="2712071" cy="1745604"/>
            <a:chOff x="1621766" y="2967487"/>
            <a:chExt cx="3571336" cy="2415396"/>
          </a:xfrm>
        </p:grpSpPr>
        <p:sp>
          <p:nvSpPr>
            <p:cNvPr id="4" name="Dreieck 3"/>
            <p:cNvSpPr/>
            <p:nvPr/>
          </p:nvSpPr>
          <p:spPr>
            <a:xfrm>
              <a:off x="1621766" y="2967487"/>
              <a:ext cx="3571336" cy="828135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23BAE3"/>
                </a:gs>
                <a:gs pos="1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 smtClean="0">
                  <a:latin typeface="Avenir Heavy" charset="0"/>
                </a:rPr>
                <a:t>Kontinuierliche Synchronisation</a:t>
              </a:r>
              <a:endParaRPr lang="de-DE" sz="1050" dirty="0">
                <a:latin typeface="Avenir Heavy" charset="0"/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880558" y="5037826"/>
              <a:ext cx="3001992" cy="34505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23BAE3"/>
                </a:gs>
                <a:gs pos="8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dirty="0">
                  <a:latin typeface="Avenir Heavy" charset="0"/>
                </a:rPr>
                <a:t>Augenhöhe</a:t>
              </a:r>
            </a:p>
          </p:txBody>
        </p:sp>
        <p:sp>
          <p:nvSpPr>
            <p:cNvPr id="6" name="Rechteck 5"/>
            <p:cNvSpPr/>
            <p:nvPr/>
          </p:nvSpPr>
          <p:spPr>
            <a:xfrm>
              <a:off x="2004205" y="3795622"/>
              <a:ext cx="566467" cy="12422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23BAE3"/>
                </a:gs>
                <a:gs pos="1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200" dirty="0"/>
                <a:t>Kaizen</a:t>
              </a:r>
            </a:p>
          </p:txBody>
        </p:sp>
        <p:sp>
          <p:nvSpPr>
            <p:cNvPr id="7" name="Rechteck 6"/>
            <p:cNvSpPr/>
            <p:nvPr/>
          </p:nvSpPr>
          <p:spPr>
            <a:xfrm>
              <a:off x="4192438" y="3795622"/>
              <a:ext cx="566467" cy="124220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9000">
                  <a:srgbClr val="23BAE3"/>
                </a:gs>
                <a:gs pos="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de-DE" sz="1200" dirty="0"/>
                <a:t>Team-</a:t>
              </a:r>
              <a:r>
                <a:rPr lang="de-DE" sz="1200" dirty="0" err="1"/>
                <a:t>resilienz</a:t>
              </a:r>
              <a:endParaRPr lang="de-DE" sz="1200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2766106" y="4189957"/>
              <a:ext cx="1180405" cy="468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cap="all" dirty="0" err="1" smtClean="0">
                  <a:solidFill>
                    <a:srgbClr val="23BAE3"/>
                  </a:solidFill>
                  <a:latin typeface="Avenir Light" charset="0"/>
                  <a:ea typeface="Avenir Light" charset="0"/>
                  <a:cs typeface="Avenir Light" charset="0"/>
                </a:rPr>
                <a:t>Moves</a:t>
              </a:r>
              <a:endParaRPr lang="de-DE" sz="1600" cap="all" dirty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endParaRPr>
            </a:p>
          </p:txBody>
        </p:sp>
      </p:grpSp>
      <p:sp>
        <p:nvSpPr>
          <p:cNvPr id="10" name="Untertitel 9"/>
          <p:cNvSpPr>
            <a:spLocks noGrp="1"/>
          </p:cNvSpPr>
          <p:nvPr>
            <p:ph type="subTitle" idx="1"/>
          </p:nvPr>
        </p:nvSpPr>
        <p:spPr>
          <a:xfrm>
            <a:off x="828295" y="2163734"/>
            <a:ext cx="5143500" cy="310616"/>
          </a:xfrm>
        </p:spPr>
        <p:txBody>
          <a:bodyPr>
            <a:noAutofit/>
          </a:bodyPr>
          <a:lstStyle/>
          <a:p>
            <a:r>
              <a:rPr lang="de-DE" sz="1800" cap="all" dirty="0" smtClean="0"/>
              <a:t>Agile </a:t>
            </a:r>
            <a:r>
              <a:rPr lang="de-DE" sz="1800" cap="all" dirty="0" err="1" smtClean="0"/>
              <a:t>Moves</a:t>
            </a:r>
            <a:r>
              <a:rPr lang="de-DE" sz="1800" cap="all" dirty="0" smtClean="0"/>
              <a:t> </a:t>
            </a:r>
            <a:r>
              <a:rPr lang="de-DE" sz="1800" b="1" cap="all" dirty="0" smtClean="0">
                <a:latin typeface="Avenir Heavy" charset="0"/>
                <a:ea typeface="Avenir Heavy" charset="0"/>
                <a:cs typeface="Avenir Heavy" charset="0"/>
              </a:rPr>
              <a:t>Werte</a:t>
            </a:r>
            <a:endParaRPr lang="de-DE" sz="1800" b="1" cap="all" dirty="0"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1" name="Untertitel 9"/>
          <p:cNvSpPr txBox="1">
            <a:spLocks/>
          </p:cNvSpPr>
          <p:nvPr/>
        </p:nvSpPr>
        <p:spPr>
          <a:xfrm>
            <a:off x="828295" y="4829246"/>
            <a:ext cx="5143500" cy="2871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cap="all" dirty="0" smtClean="0"/>
              <a:t>Agile </a:t>
            </a:r>
            <a:r>
              <a:rPr lang="de-DE" sz="1800" cap="all" dirty="0" err="1" smtClean="0"/>
              <a:t>Moves</a:t>
            </a:r>
            <a:r>
              <a:rPr lang="de-DE" sz="1800" cap="all" dirty="0" smtClean="0"/>
              <a:t> </a:t>
            </a:r>
            <a:r>
              <a:rPr lang="de-DE" sz="1800" b="1" cap="all" dirty="0" smtClean="0">
                <a:latin typeface="Avenir Heavy" charset="0"/>
                <a:ea typeface="Avenir Heavy" charset="0"/>
                <a:cs typeface="Avenir Heavy" charset="0"/>
              </a:rPr>
              <a:t>Prinzipien</a:t>
            </a:r>
            <a:endParaRPr lang="de-DE" sz="1800" b="1" cap="all" dirty="0">
              <a:latin typeface="Avenir Heavy" charset="0"/>
              <a:ea typeface="Avenir Heavy" charset="0"/>
              <a:cs typeface="Avenir Heavy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610336" y="5140943"/>
            <a:ext cx="5617882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	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Der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beste Coach für das Team ist das Team selbst.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2	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Meisterschaft entsteht nicht durch Automatisierung, sondern durch Verständnis.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3 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Persönliche Weiterentwicklung muss kontinuierlich ins Team integriert werden.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4 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Die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größte Wertschöpfung entsteht durch maßgeschneidertes Training.</a:t>
            </a:r>
          </a:p>
          <a:p>
            <a:pPr marL="536575" lvl="1" indent="-366713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5 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Jede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Teamleistung ist ein Zusammenspiel aus individuellen Fähigkeiten und 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/>
            </a:r>
            <a:b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der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Synchronisation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im Team.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6 </a:t>
            </a: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de-DE" sz="1050" dirty="0" err="1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trainieren Menschen, nicht Prozesse.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7  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Nur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gemessen ist trainiert.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8  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Jedes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Training braucht ein Ziel.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 </a:t>
            </a: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9 </a:t>
            </a: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Nachhaltiges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Training gibt Dir mehr Energie, als es Dich kostet.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dirty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10 </a:t>
            </a:r>
            <a:r>
              <a:rPr lang="de-DE" sz="1050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Es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ist egal, was Du glaubst, dass die </a:t>
            </a:r>
            <a:r>
              <a:rPr lang="de-DE" sz="1050" dirty="0" err="1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mit Dir machen.  </a:t>
            </a:r>
            <a:b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 Das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Einzige, was zählt, ist, was sie tatsächlich mit Dir machen.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dirty="0" smtClean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11  </a:t>
            </a:r>
            <a:r>
              <a:rPr lang="de-DE" sz="105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Der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Wert Deines Trainings ist Dein Selbstwert.</a:t>
            </a:r>
          </a:p>
          <a:p>
            <a:pPr marL="490538" lvl="1" indent="-320675">
              <a:spcBef>
                <a:spcPts val="300"/>
              </a:spcBef>
              <a:buClr>
                <a:srgbClr val="23BAE3"/>
              </a:buClr>
            </a:pPr>
            <a:r>
              <a:rPr lang="de-DE" dirty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  <a:r>
              <a:rPr lang="de-DE" dirty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  <a:r>
              <a:rPr lang="de-DE" dirty="0">
                <a:solidFill>
                  <a:srgbClr val="23BAE3"/>
                </a:solidFill>
                <a:latin typeface="Avenir Light" charset="0"/>
                <a:ea typeface="Avenir Light" charset="0"/>
                <a:cs typeface="Avenir Light" charset="0"/>
              </a:rPr>
              <a:t> 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Training </a:t>
            </a:r>
            <a:r>
              <a:rPr lang="de-DE" sz="1050" dirty="0">
                <a:solidFill>
                  <a:schemeClr val="bg1">
                    <a:lumMod val="50000"/>
                  </a:schemeClr>
                </a:solidFill>
                <a:latin typeface="Avenir Light" charset="0"/>
                <a:ea typeface="Avenir Light" charset="0"/>
                <a:cs typeface="Avenir Light" charset="0"/>
              </a:rPr>
              <a:t>hört nie auf.</a:t>
            </a:r>
          </a:p>
          <a:p>
            <a:pPr indent="-288000">
              <a:lnSpc>
                <a:spcPts val="2200"/>
              </a:lnSpc>
              <a:spcBef>
                <a:spcPts val="300"/>
              </a:spcBef>
              <a:buClr>
                <a:srgbClr val="23BAE3"/>
              </a:buClr>
            </a:pPr>
            <a:endParaRPr lang="de-DE" sz="1050" dirty="0">
              <a:solidFill>
                <a:schemeClr val="bg1">
                  <a:lumMod val="50000"/>
                </a:schemeClr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3245541" y="2838855"/>
            <a:ext cx="3114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chemeClr val="bg1">
                    <a:lumMod val="50000"/>
                  </a:schemeClr>
                </a:solidFill>
                <a:latin typeface="Avenir Light" charset="0"/>
              </a:rPr>
              <a:t>Augenhöhe ist die 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</a:rPr>
              <a:t>Grundlage.</a:t>
            </a:r>
            <a:b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</a:rPr>
            </a:b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</a:rPr>
              <a:t>Kontinuierliche Synchronisation ist das Ziel.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</a:rPr>
              <a:t>Kaizen zeigt den Weg.</a:t>
            </a:r>
          </a:p>
          <a:p>
            <a:pPr>
              <a:lnSpc>
                <a:spcPct val="150000"/>
              </a:lnSpc>
            </a:pPr>
            <a:r>
              <a:rPr lang="de-DE" sz="1200" dirty="0" err="1" smtClean="0">
                <a:solidFill>
                  <a:schemeClr val="bg1">
                    <a:lumMod val="50000"/>
                  </a:schemeClr>
                </a:solidFill>
                <a:latin typeface="Avenir Light" charset="0"/>
              </a:rPr>
              <a:t>Teamresilienz</a:t>
            </a:r>
            <a:r>
              <a:rPr lang="de-DE" sz="1200" dirty="0" smtClean="0">
                <a:solidFill>
                  <a:schemeClr val="bg1">
                    <a:lumMod val="50000"/>
                  </a:schemeClr>
                </a:solidFill>
                <a:latin typeface="Avenir Light" charset="0"/>
              </a:rPr>
              <a:t> gibt die Mittel.</a:t>
            </a:r>
          </a:p>
        </p:txBody>
      </p:sp>
      <p:sp>
        <p:nvSpPr>
          <p:cNvPr id="21" name="Rechteck 20"/>
          <p:cNvSpPr/>
          <p:nvPr/>
        </p:nvSpPr>
        <p:spPr>
          <a:xfrm>
            <a:off x="557784" y="2071867"/>
            <a:ext cx="5768219" cy="2481845"/>
          </a:xfrm>
          <a:prstGeom prst="rect">
            <a:avLst/>
          </a:prstGeom>
          <a:noFill/>
          <a:ln>
            <a:solidFill>
              <a:srgbClr val="23B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548639" y="4713687"/>
            <a:ext cx="5768219" cy="4558329"/>
          </a:xfrm>
          <a:prstGeom prst="rect">
            <a:avLst/>
          </a:prstGeom>
          <a:noFill/>
          <a:ln>
            <a:solidFill>
              <a:srgbClr val="23BA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393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 Handout upright" id="{13F98A9E-6DF6-F34E-96BE-7536D59EA45E}" vid="{7216B9B8-1533-3243-87D3-F43B64AA48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 Handout upright</Template>
  <TotalTime>0</TotalTime>
  <Words>22</Words>
  <Application>Microsoft Macintosh PowerPoint</Application>
  <PresentationFormat>A4-Papier (210x297 mm)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Al Bayan Bold</vt:lpstr>
      <vt:lpstr>Avenir Heavy</vt:lpstr>
      <vt:lpstr>Avenir Light</vt:lpstr>
      <vt:lpstr>Calibri</vt:lpstr>
      <vt:lpstr>Arial</vt:lpstr>
      <vt:lpstr>Office-Design</vt:lpstr>
      <vt:lpstr>Agile Moves Manifesto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Moves  Manifesto</dc:title>
  <dc:creator>Silke Kainzbauer</dc:creator>
  <cp:lastModifiedBy>Silke Kainzbauer</cp:lastModifiedBy>
  <cp:revision>12</cp:revision>
  <cp:lastPrinted>2015-08-15T19:46:10Z</cp:lastPrinted>
  <dcterms:created xsi:type="dcterms:W3CDTF">2015-08-15T17:52:40Z</dcterms:created>
  <dcterms:modified xsi:type="dcterms:W3CDTF">2015-08-15T20:09:41Z</dcterms:modified>
</cp:coreProperties>
</file>