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2">
          <p15:clr>
            <a:srgbClr val="A4A3A4"/>
          </p15:clr>
        </p15:guide>
        <p15:guide id="2" pos="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56" d="100"/>
          <a:sy n="156" d="100"/>
        </p:scale>
        <p:origin x="1680" y="176"/>
      </p:cViewPr>
      <p:guideLst>
        <p:guide orient="horz" pos="872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6813" y="697022"/>
            <a:ext cx="4612406" cy="461665"/>
          </a:xfrm>
        </p:spPr>
        <p:txBody>
          <a:bodyPr/>
          <a:lstStyle>
            <a:lvl1pPr algn="l">
              <a:defRPr baseline="0">
                <a:latin typeface="Avenir Book"/>
                <a:cs typeface="Avenir Book"/>
              </a:defRPr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  <a:buNone/>
            </a:pPr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04.08.24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</a:t>
            </a:r>
            <a:br>
              <a:rPr lang="de-DE" dirty="0"/>
            </a:br>
            <a:r>
              <a:rPr lang="de-DE" dirty="0"/>
              <a:t>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04.08.24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TRC 03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mtool/training-card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Avenir Heavy"/>
                <a:cs typeface="Avenir Heavy"/>
              </a:rPr>
              <a:t>TRAININGSKARTE</a:t>
            </a:r>
            <a:r>
              <a:rPr lang="de-DE" dirty="0"/>
              <a:t> LAYOUTEN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260419" cy="3133835"/>
          </a:xfrm>
        </p:spPr>
        <p:txBody>
          <a:bodyPr>
            <a:normAutofit fontScale="92500"/>
          </a:bodyPr>
          <a:lstStyle/>
          <a:p>
            <a:pPr algn="just"/>
            <a:r>
              <a:rPr lang="de-DE" dirty="0"/>
              <a:t>Das Layout der Trainingskarten wurde professionell entworfen. Es steht in </a:t>
            </a:r>
            <a:r>
              <a:rPr lang="de-DE" dirty="0" err="1"/>
              <a:t>github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(http://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Teamtool</a:t>
            </a:r>
            <a:r>
              <a:rPr lang="de-DE" dirty="0"/>
              <a:t>/</a:t>
            </a:r>
            <a:r>
              <a:rPr lang="de-DE" dirty="0" err="1"/>
              <a:t>training</a:t>
            </a:r>
            <a:r>
              <a:rPr lang="de-DE" dirty="0"/>
              <a:t>-cards) als Vorlage bzw. Schablone frei zur Verfügung.</a:t>
            </a:r>
            <a:endParaRPr lang="de-DE" dirty="0">
              <a:hlinkClick r:id="rId2"/>
            </a:endParaRPr>
          </a:p>
          <a:p>
            <a:pPr algn="just"/>
            <a:r>
              <a:rPr lang="de-DE" dirty="0"/>
              <a:t>Beim </a:t>
            </a:r>
            <a:r>
              <a:rPr lang="de-DE" dirty="0" err="1"/>
              <a:t>Befüllen</a:t>
            </a:r>
            <a:r>
              <a:rPr lang="de-DE" dirty="0"/>
              <a:t> gibt es Standards, an die man sich halten sollte, um dem Layout gerecht zu werden.</a:t>
            </a:r>
          </a:p>
          <a:p>
            <a:pPr algn="just"/>
            <a:r>
              <a:rPr lang="de-DE" dirty="0"/>
              <a:t>Der Titel neben dem Logo ist 24 </a:t>
            </a:r>
            <a:r>
              <a:rPr lang="de-DE" dirty="0" err="1"/>
              <a:t>pt</a:t>
            </a:r>
            <a:r>
              <a:rPr lang="de-DE" dirty="0"/>
              <a:t> groß und wird in Großbuchstaben geschrieben. Die erste Hälfte der Überschrift ist dick (</a:t>
            </a:r>
            <a:r>
              <a:rPr lang="de-DE" dirty="0" err="1"/>
              <a:t>Avenir</a:t>
            </a:r>
            <a:r>
              <a:rPr lang="de-DE" dirty="0"/>
              <a:t> Heavy) und die zweite dünn (</a:t>
            </a:r>
            <a:r>
              <a:rPr lang="de-DE" dirty="0" err="1"/>
              <a:t>Avenir</a:t>
            </a:r>
            <a:r>
              <a:rPr lang="de-DE" dirty="0"/>
              <a:t> Book).</a:t>
            </a:r>
          </a:p>
          <a:p>
            <a:pPr algn="just"/>
            <a:r>
              <a:rPr lang="de-DE" dirty="0"/>
              <a:t>Unterhalb des Titels kann der volle Name des Autors in Avenir mit dunkelgrauen Großbuchstaben stehen, daneben das Datum der letzten Änderung in grauer, normaler Schrift.</a:t>
            </a:r>
          </a:p>
          <a:p>
            <a:pPr algn="just"/>
            <a:r>
              <a:rPr lang="de-DE" dirty="0"/>
              <a:t>Die </a:t>
            </a:r>
            <a:r>
              <a:rPr lang="de-DE" dirty="0" err="1"/>
              <a:t>Bulletpoints</a:t>
            </a:r>
            <a:r>
              <a:rPr lang="de-DE" dirty="0"/>
              <a:t> auf der Vorderseite sind Pfeile, die Schrift ist </a:t>
            </a:r>
            <a:r>
              <a:rPr lang="de-DE" dirty="0" err="1"/>
              <a:t>Avenir</a:t>
            </a:r>
            <a:r>
              <a:rPr lang="de-DE" dirty="0"/>
              <a:t> oder Calibri in dunkelgrau.</a:t>
            </a:r>
          </a:p>
          <a:p>
            <a:pPr algn="just"/>
            <a:r>
              <a:rPr lang="de-DE" dirty="0"/>
              <a:t>Textgröße variiert zwischen 8 </a:t>
            </a:r>
            <a:r>
              <a:rPr lang="de-DE" dirty="0" err="1"/>
              <a:t>pt</a:t>
            </a:r>
            <a:r>
              <a:rPr lang="de-DE" dirty="0"/>
              <a:t> und 14 </a:t>
            </a:r>
            <a:r>
              <a:rPr lang="de-DE" dirty="0" err="1"/>
              <a:t>pt</a:t>
            </a:r>
            <a:r>
              <a:rPr lang="de-DE" dirty="0"/>
              <a:t>. Die Sprache ist knapp und präzise. Wenn Du das Layout nicht einhalten kannst, weil Du zu viel geschrieben hast, reduziere Deine Worte oder mache aus Deiner Idee zwei Trainingskarten.</a:t>
            </a:r>
          </a:p>
          <a:p>
            <a:pPr algn="just"/>
            <a:r>
              <a:rPr lang="de-DE" dirty="0"/>
              <a:t>Die Anrede auf der Karte ist das „Du“, wobei das „Du“ groß geschrieben wird.</a:t>
            </a:r>
          </a:p>
          <a:p>
            <a:pPr algn="just"/>
            <a:r>
              <a:rPr lang="de-DE" dirty="0"/>
              <a:t>Auf der Rückseite sind die </a:t>
            </a:r>
            <a:r>
              <a:rPr lang="de-DE" dirty="0" err="1"/>
              <a:t>Bulletpoints</a:t>
            </a:r>
            <a:r>
              <a:rPr lang="de-DE" dirty="0"/>
              <a:t> leere Kästchen.</a:t>
            </a:r>
          </a:p>
          <a:p>
            <a:pPr algn="just"/>
            <a:r>
              <a:rPr lang="de-DE" dirty="0"/>
              <a:t>Je nach Level sollte auf der Rückseite rechts unten das entsprechende Icon eingefügt werden. Standard ist das </a:t>
            </a:r>
            <a:r>
              <a:rPr lang="de-DE" dirty="0" err="1"/>
              <a:t>Apprentice</a:t>
            </a:r>
            <a:r>
              <a:rPr lang="de-DE" dirty="0"/>
              <a:t> Icon (Baseballkappe), aber auch die Icons der beiden anderen Level stehen in </a:t>
            </a:r>
            <a:r>
              <a:rPr lang="de-DE" dirty="0" err="1"/>
              <a:t>github</a:t>
            </a:r>
            <a:r>
              <a:rPr lang="de-DE" dirty="0"/>
              <a:t> zur Verfügung.</a:t>
            </a:r>
          </a:p>
          <a:p>
            <a:pPr algn="just"/>
            <a:r>
              <a:rPr lang="de-DE" dirty="0"/>
              <a:t>Im rechten oberen Eck gibt es für jede Trainingskarte eine Signatur. Du kannst Dir selbst ein Identifizierungskonzept ausdenken. Wenn Du eine offizielle Signatur von der </a:t>
            </a:r>
            <a:r>
              <a:rPr lang="de-DE" dirty="0" err="1"/>
              <a:t>music</a:t>
            </a:r>
            <a:r>
              <a:rPr lang="de-DE" dirty="0"/>
              <a:t> </a:t>
            </a:r>
            <a:r>
              <a:rPr lang="de-DE" dirty="0" err="1"/>
              <a:t>moves</a:t>
            </a:r>
            <a:r>
              <a:rPr lang="de-DE" dirty="0"/>
              <a:t> Community haben möchtest, setze Dich über die Webseite www.music-moves.de mit ihr in Verbindung.</a:t>
            </a:r>
          </a:p>
          <a:p>
            <a:pPr algn="just"/>
            <a:r>
              <a:rPr lang="de-DE" dirty="0"/>
              <a:t>Wenn Du Deine Trainingskarte rechtlich schützen lassen willst, kannst Du auf der Rückseite unten mittig eine Creative </a:t>
            </a:r>
            <a:r>
              <a:rPr lang="de-DE" dirty="0" err="1"/>
              <a:t>Commons</a:t>
            </a:r>
            <a:r>
              <a:rPr lang="de-DE" dirty="0"/>
              <a:t> Lizenz platzieren. Informationen hierzu findest Du unter: http://</a:t>
            </a:r>
            <a:r>
              <a:rPr lang="de-DE" dirty="0" err="1"/>
              <a:t>de.creativecommons.org</a:t>
            </a:r>
            <a:r>
              <a:rPr lang="de-DE" dirty="0"/>
              <a:t>/was-ist-cc/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REGINA BRANDHUBER, </a:t>
            </a:r>
            <a:r>
              <a:rPr lang="de-DE" cap="none" dirty="0"/>
              <a:t>zuletzt geändert am</a:t>
            </a:r>
            <a:r>
              <a:rPr lang="de-DE" dirty="0"/>
              <a:t> 19. </a:t>
            </a:r>
            <a:r>
              <a:rPr lang="de-DE" cap="none" dirty="0"/>
              <a:t>Oktober </a:t>
            </a:r>
            <a:r>
              <a:rPr lang="de-DE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269323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Layoute eine Trainingskarte und diskutiere sie mit Deinem Team oder einem Music </a:t>
            </a:r>
            <a:r>
              <a:rPr lang="de-DE" dirty="0" err="1"/>
              <a:t>Moves</a:t>
            </a:r>
            <a:r>
              <a:rPr lang="de-DE" dirty="0"/>
              <a:t> Trainer.</a:t>
            </a:r>
          </a:p>
          <a:p>
            <a:r>
              <a:rPr lang="de-DE" dirty="0"/>
              <a:t>Arbeite das Feedback in das Layout Deiner Karte ein.</a:t>
            </a:r>
          </a:p>
          <a:p>
            <a:pPr marL="0" indent="0">
              <a:buNone/>
            </a:pPr>
            <a:r>
              <a:rPr lang="de-DE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_m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ger_apprentice_training_card_template_mm.potx</Template>
  <TotalTime>0</TotalTime>
  <Words>363</Words>
  <Application>Microsoft Macintosh PowerPoint</Application>
  <PresentationFormat>Benutzerdefiniert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ger_apprentice_training_card_template_mm</vt:lpstr>
      <vt:lpstr>TRAININGSKARTE LAYOUTEN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45</cp:revision>
  <cp:lastPrinted>2015-03-26T09:33:33Z</cp:lastPrinted>
  <dcterms:created xsi:type="dcterms:W3CDTF">2015-03-26T08:30:55Z</dcterms:created>
  <dcterms:modified xsi:type="dcterms:W3CDTF">2024-08-04T18:02:48Z</dcterms:modified>
</cp:coreProperties>
</file>