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56" d="100"/>
          <a:sy n="156" d="100"/>
        </p:scale>
        <p:origin x="1680"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F08640FE-8974-C7E5-DC09-B60DF0A975A1}"/>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3BEDBA92-C201-4D2A-9120-6144DA003918}"/>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04.08.24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05</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DAS START</a:t>
            </a:r>
            <a:r>
              <a:rPr lang="de-DE" dirty="0"/>
              <a:t>GESPRÄCH</a:t>
            </a:r>
          </a:p>
        </p:txBody>
      </p:sp>
      <p:sp>
        <p:nvSpPr>
          <p:cNvPr id="3" name="Inhaltsplatzhalter 2"/>
          <p:cNvSpPr>
            <a:spLocks noGrp="1"/>
          </p:cNvSpPr>
          <p:nvPr>
            <p:ph idx="13"/>
          </p:nvPr>
        </p:nvSpPr>
        <p:spPr>
          <a:xfrm>
            <a:off x="858838" y="1568452"/>
            <a:ext cx="6227762" cy="3133835"/>
          </a:xfrm>
        </p:spPr>
        <p:txBody>
          <a:bodyPr>
            <a:noAutofit/>
          </a:bodyPr>
          <a:lstStyle/>
          <a:p>
            <a:pPr algn="just"/>
            <a:r>
              <a:rPr lang="de-DE" sz="1200" dirty="0"/>
              <a:t>Dein Training beginnt mit Deinem Trainingsversprechen. Wie und was genau möchtest Du trainieren?</a:t>
            </a:r>
          </a:p>
          <a:p>
            <a:pPr algn="just"/>
            <a:r>
              <a:rPr lang="de-DE" sz="1200" dirty="0"/>
              <a:t>Wenn Du Deinen Move kennst und ihn konkret beschreiben kannst, kannst Du ihn auch wiederholen, dokumentieren und messen.</a:t>
            </a:r>
          </a:p>
          <a:p>
            <a:pPr algn="just"/>
            <a:r>
              <a:rPr lang="de-DE" sz="1200" dirty="0"/>
              <a:t>Wichtig für ein sinnvolles Training ist, dass Du Dir kleine Schritte aussuchst, die sich absolut machbar und leicht anfühlen. Überanstrengung führt Dich nicht zum Ziel, sondern Den Weg zu finden, der sich natürlich anfühlt. Starte mit einem kleinen Schritt. Jeder weitere darf sich ebenfalls mühelos anfühlen.</a:t>
            </a:r>
          </a:p>
          <a:p>
            <a:pPr algn="just"/>
            <a:r>
              <a:rPr lang="de-DE" sz="1200" dirty="0"/>
              <a:t>Um Deinen Trainingsvorsatz greifbarer zu machen und ihm eine Anbindung an Dein Team zu geben, ist es wichtig, ein Gespräch darüber zu führen. Hier holst Du Dir Feedback für Dein Training und diskutierst über dessen Sinn und Ziel. Gleichzeitig findest Du Trainingspartner*innen, die Dich auch zertifizieren können.</a:t>
            </a:r>
          </a:p>
          <a:p>
            <a:pPr algn="just"/>
            <a:r>
              <a:rPr lang="de-DE" sz="1200" dirty="0"/>
              <a:t>Dein Training beginnt umgehend nach Deinem Startgespräch mit Deinem Team. Jetzt hast Du Partner*innen gefunden und Deine Trainingsaufgaben dokumentiert. Los geht´s und viel Spaß!</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244091" cy="3133835"/>
          </a:xfrm>
        </p:spPr>
        <p:txBody>
          <a:bodyPr>
            <a:normAutofit/>
          </a:bodyPr>
          <a:lstStyle/>
          <a:p>
            <a:pPr algn="just"/>
            <a:r>
              <a:rPr lang="de-DE" sz="1200" dirty="0"/>
              <a:t>Trainiere diese Karte (insgesamt 2 Mal) als Startpunkt zum Entstehungsprozess von 2 Trainingskarten. Somit erlebst Du diesen Move in zwei verschiedenen Varianten.</a:t>
            </a:r>
          </a:p>
          <a:p>
            <a:pPr algn="just"/>
            <a:r>
              <a:rPr lang="de-DE" sz="1200" dirty="0"/>
              <a:t>Für jede Variante hast du 2 Wochen Zeit, also insgesamt 4 Wochen. Natürlich kannst Du auch gleich 2 Trainingskarten parallel entstehen lassen und diese Karte zusammen mit den anderen Karten dieses Trainingsplans innerhalb von 2 Wochen erledigen.</a:t>
            </a:r>
          </a:p>
          <a:p>
            <a:r>
              <a:rPr lang="de-DE" sz="1200" dirty="0"/>
              <a:t>Führe insgesamt 2 Startgespräche für ein Training Deiner Wahl, </a:t>
            </a:r>
            <a:br>
              <a:rPr lang="de-DE" sz="1200" dirty="0"/>
            </a:br>
            <a:r>
              <a:rPr lang="de-DE" sz="1200" dirty="0"/>
              <a:t>dokumentiere Deine Trainingsversprechen und lass Dich von </a:t>
            </a:r>
            <a:br>
              <a:rPr lang="de-DE" sz="1200" dirty="0"/>
            </a:br>
            <a:r>
              <a:rPr lang="de-DE" sz="1200" dirty="0"/>
              <a:t>Deinem Team dafür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270</Words>
  <Application>Microsoft Macintosh PowerPoint</Application>
  <PresentationFormat>Benutzerdefiniert</PresentationFormat>
  <Paragraphs>10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DAS STARTGESPRÄCH</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37</cp:revision>
  <cp:lastPrinted>2015-03-26T09:33:33Z</cp:lastPrinted>
  <dcterms:created xsi:type="dcterms:W3CDTF">2015-03-26T08:30:55Z</dcterms:created>
  <dcterms:modified xsi:type="dcterms:W3CDTF">2024-08-04T18:07:35Z</dcterms:modified>
</cp:coreProperties>
</file>