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56" d="100"/>
          <a:sy n="156" d="100"/>
        </p:scale>
        <p:origin x="1680" y="176"/>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E604DD9F-1003-9E03-1E24-BAEB2ADBFC57}"/>
              </a:ext>
            </a:extLst>
          </p:cNvPr>
          <p:cNvSpPr/>
          <p:nvPr userDrawn="1"/>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F144E761-819B-52AE-BE7E-D048CAF08611}"/>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04.08.24</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04.08.24</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TRC 07</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FINALI</a:t>
            </a:r>
            <a:r>
              <a:rPr lang="de-DE" dirty="0"/>
              <a:t>SIEREN</a:t>
            </a:r>
          </a:p>
        </p:txBody>
      </p:sp>
      <p:sp>
        <p:nvSpPr>
          <p:cNvPr id="3" name="Inhaltsplatzhalter 2"/>
          <p:cNvSpPr>
            <a:spLocks noGrp="1"/>
          </p:cNvSpPr>
          <p:nvPr>
            <p:ph idx="13"/>
          </p:nvPr>
        </p:nvSpPr>
        <p:spPr>
          <a:xfrm>
            <a:off x="858838" y="1568452"/>
            <a:ext cx="6235926" cy="3599541"/>
          </a:xfrm>
        </p:spPr>
        <p:txBody>
          <a:bodyPr>
            <a:noAutofit/>
          </a:bodyPr>
          <a:lstStyle/>
          <a:p>
            <a:pPr algn="just"/>
            <a:r>
              <a:rPr lang="de-DE" sz="1200" dirty="0"/>
              <a:t>Durch Deine </a:t>
            </a:r>
            <a:r>
              <a:rPr lang="de-DE" sz="1200" dirty="0" err="1"/>
              <a:t>Aspektesammlung</a:t>
            </a:r>
            <a:r>
              <a:rPr lang="de-DE" sz="1200" dirty="0"/>
              <a:t> hat sich nun ein Bild für Dein Training herausgeschält. Dein Training erweitert dieses Bild. </a:t>
            </a:r>
          </a:p>
          <a:p>
            <a:pPr algn="just"/>
            <a:r>
              <a:rPr lang="de-DE" sz="1200" dirty="0"/>
              <a:t>Manchmal tauchen im Tun sogar Dinge auf, die Du bisher nicht auf der Rechnung hattest, die zum Teil dem widersprechen, was Du bisher zusammengetragen hast oder Du entscheidest Dich einfach nur um, etwas anders zu machen, weil Du denkst, dass es sinniger ist, als so wie Du es vorher gedacht hattest.</a:t>
            </a:r>
          </a:p>
          <a:p>
            <a:pPr algn="just"/>
            <a:r>
              <a:rPr lang="de-DE" sz="1200" dirty="0"/>
              <a:t>In dieser Phase Deines Trainings verfeinerst Du die Karte. Z. B. immer wenn Du Dein Training dokumentierst, bekommt die Trainingskarte einen Feinschliff. </a:t>
            </a:r>
          </a:p>
          <a:p>
            <a:pPr algn="just"/>
            <a:r>
              <a:rPr lang="de-DE" sz="1200" dirty="0"/>
              <a:t>Irgendwann ist dann der Punkt erreicht, und die Ausformulierung Deiner Trainingskarte ist nur noch ein kleiner Schritt. </a:t>
            </a:r>
          </a:p>
          <a:p>
            <a:pPr algn="just"/>
            <a:r>
              <a:rPr lang="de-DE" sz="1200" dirty="0"/>
              <a:t>Die Rahmenbedingungen für die schriftliche Ausformulierung und das professionelle Layout, das diese Karte hier hat, findest Du auf der Karte TRC 03.</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lgn="just"/>
            <a:r>
              <a:rPr lang="de-DE" dirty="0"/>
              <a:t>Trainiere diese Karte (insgesamt 2 Mal) direkt als Folgekarte nach TRC 06. Somit erlebst Du diesen Move in zwei verschiedenen Varianten.</a:t>
            </a:r>
          </a:p>
          <a:p>
            <a:pPr algn="just"/>
            <a:r>
              <a:rPr lang="de-DE" dirty="0"/>
              <a:t>Für jede Variante (also für jede Erstellung einer Trainingskarte) hast du 2 Wochen Zeit, also insgesamt 4 Wochen. Natürlich kannst Du auch gleich 2 Trainingskarten parallel entstehen lassen und diese Karte zusammen mit den anderen Karten verschränkt innerhalb von 2 Wochen erledigen.</a:t>
            </a:r>
          </a:p>
          <a:p>
            <a:pPr algn="just"/>
            <a:r>
              <a:rPr lang="de-DE" dirty="0"/>
              <a:t>Verfeinere insgesamt 2 Mal die gesammelten Aspekte Deiner Trainingskarte. </a:t>
            </a:r>
          </a:p>
          <a:p>
            <a:pPr algn="just"/>
            <a:r>
              <a:rPr lang="de-DE" dirty="0"/>
              <a:t>Gib Deiner Trainingskarte nach einer gewissen Zeit in eine finale Form, indem Du </a:t>
            </a:r>
            <a:br>
              <a:rPr lang="de-DE" dirty="0"/>
            </a:br>
            <a:r>
              <a:rPr lang="de-DE" dirty="0"/>
              <a:t>alle Aspekte ins Format einer Trainingskarte bringst.</a:t>
            </a:r>
          </a:p>
          <a:p>
            <a:r>
              <a:rPr lang="de-DE" dirty="0"/>
              <a:t>Diese Karte wird automatisch zertifiziert, sobald Dein Team Dir die Karte TRC 08 </a:t>
            </a:r>
            <a:br>
              <a:rPr lang="de-DE" dirty="0"/>
            </a:br>
            <a:r>
              <a:rPr lang="de-DE" dirty="0"/>
              <a:t>zertifiziert hat.</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275</Words>
  <Application>Microsoft Macintosh PowerPoint</Application>
  <PresentationFormat>Benutzerdefiniert</PresentationFormat>
  <Paragraphs>12</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FINALISIEREN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37</cp:revision>
  <cp:lastPrinted>2015-03-26T09:33:33Z</cp:lastPrinted>
  <dcterms:created xsi:type="dcterms:W3CDTF">2015-03-26T08:30:55Z</dcterms:created>
  <dcterms:modified xsi:type="dcterms:W3CDTF">2024-08-04T18:05:33Z</dcterms:modified>
</cp:coreProperties>
</file>