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2">
          <p15:clr>
            <a:srgbClr val="A4A3A4"/>
          </p15:clr>
        </p15:guide>
        <p15:guide id="2" pos="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59" d="100"/>
          <a:sy n="159" d="100"/>
        </p:scale>
        <p:origin x="1616" y="184"/>
      </p:cViewPr>
      <p:guideLst>
        <p:guide orient="horz" pos="872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9504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03.09.18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03.09.18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TOM 08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37258"/>
            <a:ext cx="4612406" cy="461665"/>
          </a:xfrm>
        </p:spPr>
        <p:txBody>
          <a:bodyPr/>
          <a:lstStyle/>
          <a:p>
            <a:r>
              <a:rPr lang="de-DE" dirty="0"/>
              <a:t>AUFDREHEN</a:t>
            </a:r>
            <a:r>
              <a:rPr lang="de-DE" dirty="0">
                <a:latin typeface="Avenir Book"/>
                <a:cs typeface="Avenir Book"/>
              </a:rPr>
              <a:t>-FERTIG-LOS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Technique®</a:t>
            </a:r>
            <a:r>
              <a:rPr lang="de-DE" sz="1200" baseline="30000" dirty="0"/>
              <a:t>1</a:t>
            </a:r>
            <a:r>
              <a:rPr lang="de-DE" sz="1200" dirty="0"/>
              <a:t>  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Du arbeitest in exakten Zeitfenstern: z.B. 25 Minuten mit 5 Minuten Pause. </a:t>
            </a:r>
            <a:r>
              <a:rPr lang="de-DE" sz="1200" dirty="0" err="1"/>
              <a:t>Cirillio</a:t>
            </a:r>
            <a:r>
              <a:rPr lang="de-DE" sz="1200" dirty="0"/>
              <a:t> nennt diese Zeitspanne “</a:t>
            </a:r>
            <a:r>
              <a:rPr lang="de-DE" sz="1200" dirty="0" err="1"/>
              <a:t>Pomodoro</a:t>
            </a:r>
            <a:r>
              <a:rPr lang="de-DE" sz="1200" dirty="0"/>
              <a:t>", zu deutsch „Tomate“, nach den gängigen Eieruhren in Tomatenform.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Die 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Zeit, die Du in Tomaten einteilst, nimmst Du möglicherweise anders wahr. 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Fokussiere jede Tomate auf ein bestimmtes Thema.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Das Ziel der Tomate bestimmst Du vorher und nach Ablauf reflektierst Du das Ergebnis und Deine Zufriedenheit.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Die Pausen zwischen den Tomaten helfen Dir die Konzentration und Motivation über eine längere Zeitspanne aufrecht zu erhalten.</a:t>
            </a:r>
            <a:endParaRPr lang="de-DE" dirty="0"/>
          </a:p>
        </p:txBody>
      </p:sp>
      <p:sp>
        <p:nvSpPr>
          <p:cNvPr id="5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/>
              <a:t>Besorge Dir einen Zeitmesser. Bewährt haben sich verschiedene Apps bzw. eine herkömmliche Eieruhr.</a:t>
            </a:r>
          </a:p>
          <a:p>
            <a:r>
              <a:rPr lang="de-DE" sz="1200" dirty="0"/>
              <a:t>Mache innerhalb von 2 Wochen mindestens 12 Tomaten.</a:t>
            </a:r>
          </a:p>
          <a:p>
            <a:r>
              <a:rPr lang="de-DE" sz="1200" dirty="0"/>
              <a:t>Verteile Deine Tomaten auf mindestens 8 verschiedene Tage.</a:t>
            </a:r>
          </a:p>
          <a:p>
            <a:r>
              <a:rPr lang="de-DE" sz="1200" dirty="0"/>
              <a:t>Du kannst die Tomatentechnik auch in verschiedenen Bereichen Deines Lebens (Tagesgeschäft, Job, Lernen, Hausarbeit, Hobby…) ausprobieren, wenn du magst.</a:t>
            </a:r>
          </a:p>
          <a:p>
            <a:r>
              <a:rPr lang="de-DE" sz="1200" dirty="0"/>
              <a:t>Dokumentiere zu jeder Tomate vorher Deine Ziele und nachher </a:t>
            </a:r>
            <a:br>
              <a:rPr lang="de-DE" sz="1200" dirty="0"/>
            </a:br>
            <a:r>
              <a:rPr lang="de-DE" sz="1200" dirty="0"/>
              <a:t>Deine Erfahrungen und Ergebnisse.</a:t>
            </a:r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D2BAB869-8EF9-D840-9A9E-D36B01ED1AC2}"/>
              </a:ext>
            </a:extLst>
          </p:cNvPr>
          <p:cNvSpPr/>
          <p:nvPr/>
        </p:nvSpPr>
        <p:spPr>
          <a:xfrm>
            <a:off x="1683417" y="4952581"/>
            <a:ext cx="419601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4" name="pasted-image.tif">
            <a:extLst>
              <a:ext uri="{FF2B5EF4-FFF2-40B4-BE49-F238E27FC236}">
                <a16:creationId xmlns:a16="http://schemas.microsoft.com/office/drawing/2014/main" id="{3BB89C47-9383-AD4D-B85E-0C98B5FDF280}"/>
              </a:ext>
            </a:extLst>
          </p:cNvPr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7AF1C23-F128-5D4E-8326-7715E79EBA63}"/>
              </a:ext>
            </a:extLst>
          </p:cNvPr>
          <p:cNvSpPr txBox="1"/>
          <p:nvPr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03.09.18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91</Words>
  <Application>Microsoft Macintosh PowerPoint</Application>
  <PresentationFormat>Benutzerdefiniert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mm_Trainingskarte Template</vt:lpstr>
      <vt:lpstr>AUFDREHEN-FERTIG-LOS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35</cp:revision>
  <cp:lastPrinted>2015-03-26T09:33:33Z</cp:lastPrinted>
  <dcterms:created xsi:type="dcterms:W3CDTF">2015-03-26T08:30:55Z</dcterms:created>
  <dcterms:modified xsi:type="dcterms:W3CDTF">2018-09-03T09:57:17Z</dcterms:modified>
</cp:coreProperties>
</file>