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0" d="100"/>
          <a:sy n="180" d="100"/>
        </p:scale>
        <p:origin x="-1856"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 14</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IDEEN </a:t>
            </a:r>
            <a:r>
              <a:rPr lang="de-DE" dirty="0" smtClean="0"/>
              <a:t>WEITERSPINNEN</a:t>
            </a:r>
            <a:endParaRPr lang="de-DE" dirty="0"/>
          </a:p>
        </p:txBody>
      </p:sp>
      <p:sp>
        <p:nvSpPr>
          <p:cNvPr id="3" name="Inhaltsplatzhalter 2"/>
          <p:cNvSpPr>
            <a:spLocks noGrp="1"/>
          </p:cNvSpPr>
          <p:nvPr>
            <p:ph idx="13"/>
          </p:nvPr>
        </p:nvSpPr>
        <p:spPr/>
        <p:txBody>
          <a:bodyPr>
            <a:noAutofit/>
          </a:bodyPr>
          <a:lstStyle/>
          <a:p>
            <a:r>
              <a:rPr lang="de-DE" sz="1100" dirty="0"/>
              <a:t>Damit Deine Ideen </a:t>
            </a:r>
            <a:r>
              <a:rPr lang="de-DE" sz="1100" dirty="0" err="1"/>
              <a:t>anfassbar</a:t>
            </a:r>
            <a:r>
              <a:rPr lang="de-DE" sz="1100" dirty="0"/>
              <a:t> werden, kannst Du sie pflegen und wie ein Kind in die Welt begleiten. Vielleicht musst Du eine Zeit lang mit ihnen schwanger gehen und sie dann nochmals überarbeiten, bis sie wirklich reif sind. Ihre Umsetzung wird immer leichter, je weiter sich eine Idee entwickelt und an Deinen Alltag anpasst.</a:t>
            </a:r>
          </a:p>
          <a:p>
            <a:r>
              <a:rPr lang="de-DE" sz="1100" dirty="0"/>
              <a:t>Indem Du Dein Ideenbacklog (siehe IDE 09) regelmäßig pflegst, kommst Du immer wieder mit Deinen Ideen in Kontakt.</a:t>
            </a:r>
          </a:p>
          <a:p>
            <a:r>
              <a:rPr lang="de-DE" sz="1100" dirty="0"/>
              <a:t>Zusätzlich kannst Du Deine Ideen genauer beschreiben und spezifizieren. </a:t>
            </a:r>
          </a:p>
          <a:p>
            <a:r>
              <a:rPr lang="de-DE" sz="1100" dirty="0"/>
              <a:t>Manchmal folgt einer Idee eine andere auf dem Fuße, die man dann dazuschreiben kann. Wenn Du z.B. eine musikalische Idee hast von einer Melodielinie, fällt dir vielleicht noch eine Bassstimme dazu ein. </a:t>
            </a:r>
          </a:p>
          <a:p>
            <a:r>
              <a:rPr lang="de-DE" sz="1100" dirty="0"/>
              <a:t>Eine andere Möglichkeit eine musikalischen Idee nochmals aufzugreifen wäre, sie nicht nur zu skizzieren, sondern sie vollständig und sauber aufzuschreiben und sie dann besser dokumentiert ins </a:t>
            </a:r>
            <a:r>
              <a:rPr lang="de-DE" sz="1100" dirty="0" err="1"/>
              <a:t>Backlog</a:t>
            </a:r>
            <a:r>
              <a:rPr lang="de-DE" sz="1100" dirty="0"/>
              <a:t> zurückzulegen.</a:t>
            </a:r>
          </a:p>
          <a:p>
            <a:r>
              <a:rPr lang="de-DE" sz="1100" dirty="0"/>
              <a:t>Außerdem könnte man Ideen genauer spezifizieren. Was müsste getan sein, damit die Idee in Deinem Leben ankommt? Was wäre anders, wenn die Idee umgesetzt wäre? Was wären die Kriterien, damit die Idee das </a:t>
            </a:r>
            <a:r>
              <a:rPr lang="de-DE" sz="1100" dirty="0" err="1"/>
              <a:t>Backlog</a:t>
            </a:r>
            <a:r>
              <a:rPr lang="de-DE" sz="1100" dirty="0"/>
              <a:t> verlassen kann, weil sie umgesetzt ist?</a:t>
            </a:r>
          </a:p>
          <a:p>
            <a:r>
              <a:rPr lang="de-DE" sz="1100" dirty="0"/>
              <a:t>Welche Form auch immer Du wählst, sie bringt mehr Tiefe in Deine Ideen und legt eine Verbindung zu Deinem Alltag. Ideen werden konkreter und angreifbarer.</a:t>
            </a:r>
            <a:endParaRPr lang="de-DE" sz="11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Nimm Dir in 2 Wochen 4 Ideen zur Hand und vertiefe sie, indem Du sie entweder genauer aufschreibst, Folgeideen dazuschreibst, Dir ihre Umsetzung überlegst oder sie sauberer dokumentierst.</a:t>
            </a:r>
          </a:p>
          <a:p>
            <a:r>
              <a:rPr lang="de-DE" dirty="0"/>
              <a:t>Zeige Deine ausgereifteren Ideen Deinem Team und lass sie von ihm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140</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IDEEN WEITERSPINNEN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2016-01-24T18:09:48Z</dcterms:modified>
</cp:coreProperties>
</file>