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91" d="100"/>
          <a:sy n="191" d="100"/>
        </p:scale>
        <p:origin x="-1736"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 03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DIE MAGI</a:t>
            </a:r>
            <a:r>
              <a:rPr lang="de-DE" dirty="0" smtClean="0"/>
              <a:t>SCHE LINIE</a:t>
            </a:r>
            <a:endParaRPr lang="de-DE" dirty="0"/>
          </a:p>
        </p:txBody>
      </p:sp>
      <p:sp>
        <p:nvSpPr>
          <p:cNvPr id="3" name="Inhaltsplatzhalter 2"/>
          <p:cNvSpPr>
            <a:spLocks noGrp="1"/>
          </p:cNvSpPr>
          <p:nvPr>
            <p:ph idx="13"/>
          </p:nvPr>
        </p:nvSpPr>
        <p:spPr/>
        <p:txBody>
          <a:bodyPr>
            <a:noAutofit/>
          </a:bodyPr>
          <a:lstStyle/>
          <a:p>
            <a:r>
              <a:rPr lang="de-DE" sz="1200" dirty="0"/>
              <a:t>Wenn Du mit den Schwierigkeitsstufen des Phrasendiagramms arbeitest, wirst Du vielleicht bemerkt haben, dass Du einige schwierige Stellen üben musst und ab einer bestimmten Grenze das gesamte Stück beherrschst, obwohl Du Dich nur auf die schwierigsten Stellen konzentriert hast.</a:t>
            </a:r>
          </a:p>
          <a:p>
            <a:r>
              <a:rPr lang="de-DE" sz="1200" dirty="0"/>
              <a:t>Diese Grenze hat den Namen "magische Linie" bekommen. Du kannst sie in Deinem Phrasendiagramm finden. Sie lässt sich von dir subjektiv wahrnehmen und sitzt zwischen zwei Schwierigkeitsstufen. </a:t>
            </a:r>
          </a:p>
          <a:p>
            <a:r>
              <a:rPr lang="de-DE" sz="1200" dirty="0"/>
              <a:t>Die magische Linie ist in </a:t>
            </a:r>
            <a:r>
              <a:rPr lang="de-DE" sz="1200" dirty="0" smtClean="0"/>
              <a:t>jedem </a:t>
            </a:r>
            <a:r>
              <a:rPr lang="de-DE" sz="1200" dirty="0"/>
              <a:t>Stück an einer anderen Stelle zu finden. Wenn Du z.B. alle Phrasen mit einschließlich Schwierigkeitsstufe 4 geübt hast, bemerkst du plötzlich, dass alle Phrasen ab Stufe 3 plötzlich von selbst funktionieren und keine besondere Aufmerksamkeit von dir mehr benötigen.</a:t>
            </a:r>
          </a:p>
          <a:p>
            <a:r>
              <a:rPr lang="de-DE" sz="1200" dirty="0"/>
              <a:t>Das kommt daher, weil Du die Herausforderungen in dem Stück von Grund auf verinnerlicht hast und andere Stellen ähnlich gelagert sind und somit </a:t>
            </a:r>
            <a:r>
              <a:rPr lang="de-DE" sz="1200" dirty="0" smtClean="0"/>
              <a:t>nicht neu geübt werden müssen.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Übe in 2 Wochen ein Stück mit Deinem Phrasendiagramm. </a:t>
            </a:r>
          </a:p>
          <a:p>
            <a:r>
              <a:rPr lang="de-DE" dirty="0"/>
              <a:t>Übe die schwierigsten Stellen zuerst und so lange, bis Du sie </a:t>
            </a:r>
            <a:r>
              <a:rPr lang="de-DE" dirty="0" smtClean="0"/>
              <a:t>beherrschst</a:t>
            </a:r>
            <a:r>
              <a:rPr lang="de-DE" dirty="0"/>
              <a:t>. </a:t>
            </a:r>
          </a:p>
          <a:p>
            <a:r>
              <a:rPr lang="de-DE" dirty="0"/>
              <a:t>Übe keine leichten Stellen.</a:t>
            </a:r>
          </a:p>
          <a:p>
            <a:r>
              <a:rPr lang="de-DE" dirty="0"/>
              <a:t>Finde heraus, ab welcher Schwierigkeitsstufe, </a:t>
            </a:r>
            <a:r>
              <a:rPr lang="de-DE" dirty="0" smtClean="0"/>
              <a:t>Du </a:t>
            </a:r>
            <a:r>
              <a:rPr lang="de-DE" dirty="0"/>
              <a:t>nicht mehr üben musst, um es zu können, und zeichne dort eine Linie in Dein Phrasendiagramm. </a:t>
            </a:r>
          </a:p>
          <a:p>
            <a:r>
              <a:rPr lang="de-DE" dirty="0"/>
              <a:t>Zeige Deinem Team Dein Phrasendiagramm und lass Dich von ihm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90</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DIE MAGISCHE LINIE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2016-01-24T16:57:07Z</dcterms:modified>
</cp:coreProperties>
</file>