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tif" ContentType="image/tif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-1856" y="-112"/>
      </p:cViewPr>
      <p:guideLst>
        <p:guide orient="horz" pos="65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 smtClean="0"/>
              <a:t>TITEL HINZUFÜGEN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5" name="Shape 7"/>
          <p:cNvSpPr/>
          <p:nvPr userDrawn="1"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feld 6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24.01.16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24.01.16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24.01.16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TCR 07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 smtClean="0">
                <a:latin typeface="Avenir Heavy"/>
                <a:cs typeface="Avenir Heavy"/>
              </a:rPr>
              <a:t>FINALI</a:t>
            </a:r>
            <a:r>
              <a:rPr lang="de-DE" dirty="0" smtClean="0"/>
              <a:t>SIEREN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de-DE" sz="1200" dirty="0"/>
              <a:t>Durch Deine </a:t>
            </a:r>
            <a:r>
              <a:rPr lang="de-DE" sz="1200" dirty="0" err="1" smtClean="0"/>
              <a:t>Aspektesammlung</a:t>
            </a:r>
            <a:r>
              <a:rPr lang="de-DE" sz="1200" dirty="0" smtClean="0"/>
              <a:t> </a:t>
            </a:r>
            <a:r>
              <a:rPr lang="de-DE" sz="1200" dirty="0"/>
              <a:t>hat sich nun ein Bild für Dein Training herausgebildet. Dein </a:t>
            </a:r>
            <a:r>
              <a:rPr lang="de-DE" sz="1200" dirty="0" smtClean="0"/>
              <a:t>Training </a:t>
            </a:r>
            <a:r>
              <a:rPr lang="de-DE" sz="1200" dirty="0"/>
              <a:t>erweitert dieses Bild. </a:t>
            </a:r>
          </a:p>
          <a:p>
            <a:r>
              <a:rPr lang="de-DE" sz="1200" dirty="0"/>
              <a:t>Manchmal tauchen im Tun sogar Dinge auf, die Du bisher nicht auf der Rechnung hattest, </a:t>
            </a:r>
          </a:p>
          <a:p>
            <a:r>
              <a:rPr lang="de-DE" sz="1200" dirty="0"/>
              <a:t>die zum Teil dem widersprechen, was Du bisher zusammengetragen hast </a:t>
            </a:r>
          </a:p>
          <a:p>
            <a:r>
              <a:rPr lang="de-DE" sz="1200" dirty="0"/>
              <a:t>oder Du entscheidest Dich einfach nur um, etwas anders zu machen, weil Du denkst, dass es sinniger ist, als so wie Du es vorher gesehen hattest.</a:t>
            </a:r>
          </a:p>
          <a:p>
            <a:r>
              <a:rPr lang="de-DE" sz="1200" dirty="0"/>
              <a:t>In dieser Phase Deines Trainings verfeinerst Du die Karte. Z. B. immer wenn Du Dein Training dokumentierst, bekommt die Trainingskarte einen Feinschliff. </a:t>
            </a:r>
          </a:p>
          <a:p>
            <a:r>
              <a:rPr lang="de-DE" sz="1200" dirty="0"/>
              <a:t>Irgendwann ist dann der Punkt erreicht, wo Du Hunger auf die Ausformulierung Deiner Trainingskarte bekommst. Dann leg einfach los. </a:t>
            </a:r>
          </a:p>
          <a:p>
            <a:r>
              <a:rPr lang="de-DE" sz="1200" dirty="0"/>
              <a:t>Die Rahmenbedingungen für die schriftliche Ausformulierung der Karte findest Du auf der Karte TRC 01.</a:t>
            </a:r>
            <a:endParaRPr lang="de-DE" sz="12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Regina Brandhuber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Trainiere diese Karte (insgesamt 2 Mal) direkt als Folgekarte nach TRC 06. Somit erlebst Du diesen Move in zwei verschiedenen Varianten.</a:t>
            </a:r>
          </a:p>
          <a:p>
            <a:r>
              <a:rPr lang="de-DE" dirty="0"/>
              <a:t>Für jede Variante (also für jede Erstellung einer Trainingskarte) hast du 2 Wochen Zeit, also insgesamt 4 Wochen. Natürlich kannst Du auch gleich 2 Trainingskarten parallel entstehen lassen und diese Karte zusammen mit den anderen verschränkten Karten innerhalb von 2 Wochen erledigen.</a:t>
            </a:r>
          </a:p>
          <a:p>
            <a:r>
              <a:rPr lang="de-DE" dirty="0"/>
              <a:t>Verfeinere insgesamt 2 Mal die gesammelten Aspekte Deiner Trainingskarte. </a:t>
            </a:r>
          </a:p>
          <a:p>
            <a:r>
              <a:rPr lang="de-DE" dirty="0"/>
              <a:t>Gib Deiner Trainingskarte nach einer gewissen Zeit in eine finale Form, indem Du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alle </a:t>
            </a:r>
            <a:r>
              <a:rPr lang="de-DE" dirty="0"/>
              <a:t>Aspekte ins Format einer Trainingskarte bringst.</a:t>
            </a:r>
          </a:p>
          <a:p>
            <a:r>
              <a:rPr lang="de-DE" dirty="0"/>
              <a:t>Diese Karte wird automatisch zertifiziert, sobald Dein Team Dir die verschränkte</a:t>
            </a:r>
            <a:r>
              <a:rPr lang="de-DE"/>
              <a:t> 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Karte</a:t>
            </a:r>
            <a:r>
              <a:rPr lang="de-DE" dirty="0"/>
              <a:t> TRC 08 zertifiziert hat.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64</Words>
  <Application>Microsoft Macintosh PowerPoint</Application>
  <PresentationFormat>Benutzerdefiniert</PresentationFormat>
  <Paragraphs>14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ger_apprentice_training_card_template_mm_cc</vt:lpstr>
      <vt:lpstr>FINALISIEREN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33</cp:revision>
  <cp:lastPrinted>2015-03-26T09:33:33Z</cp:lastPrinted>
  <dcterms:created xsi:type="dcterms:W3CDTF">2015-03-26T08:30:55Z</dcterms:created>
  <dcterms:modified xsi:type="dcterms:W3CDTF">2016-01-24T18:26:23Z</dcterms:modified>
</cp:coreProperties>
</file>