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368" y="-104"/>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86010"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sz="1000" b="1" dirty="0" smtClean="0">
                <a:solidFill>
                  <a:srgbClr val="FFFFFF"/>
                </a:solidFill>
                <a:latin typeface="Avenir Book"/>
                <a:ea typeface="Avenir Book"/>
                <a:cs typeface="Avenir Book"/>
                <a:sym typeface="Avenir Book"/>
              </a:rPr>
              <a:t>0</a:t>
            </a:r>
            <a:r>
              <a:rPr lang="de-DE" sz="1000" b="1" dirty="0" smtClean="0">
                <a:solidFill>
                  <a:srgbClr val="FFFFFF"/>
                </a:solidFill>
                <a:latin typeface="Avenir Book"/>
                <a:ea typeface="Avenir Book"/>
                <a:cs typeface="Avenir Book"/>
                <a:sym typeface="Avenir Book"/>
              </a:rPr>
              <a:t>4</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26.10.15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6" name="Shape 26"/>
          <p:cNvSpPr/>
          <p:nvPr/>
        </p:nvSpPr>
        <p:spPr>
          <a:xfrm>
            <a:off x="5194099"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04</a:t>
            </a:r>
            <a:endParaRPr lang="de-DE" sz="1000" b="1" dirty="0">
              <a:solidFill>
                <a:srgbClr val="FFFFFF"/>
              </a:solidFill>
              <a:latin typeface="Avenir Book"/>
              <a:ea typeface="Avenir Book"/>
              <a:cs typeface="Avenir Book"/>
              <a:sym typeface="Avenir Book"/>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26.10.15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5" name="Shape 35"/>
          <p:cNvSpPr/>
          <p:nvPr/>
        </p:nvSpPr>
        <p:spPr>
          <a:xfrm>
            <a:off x="5186010"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04</a:t>
            </a:r>
            <a:endParaRPr lang="de-DE" sz="1000" b="1" dirty="0">
              <a:solidFill>
                <a:srgbClr val="FFFFFF"/>
              </a:solidFill>
              <a:latin typeface="Avenir Book"/>
              <a:ea typeface="Avenir Book"/>
              <a:cs typeface="Avenir Book"/>
              <a:sym typeface="Avenir Book"/>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26.10.15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4099"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gehört alles </a:t>
            </a:r>
            <a:r>
              <a:rPr lang="de-DE" dirty="0" smtClean="0">
                <a:latin typeface="Avenir Light"/>
                <a:cs typeface="Avenir Light"/>
              </a:rPr>
              <a:t>in den Text?</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rmAutofit/>
          </a:bodyPr>
          <a:lstStyle/>
          <a:p>
            <a:pPr>
              <a:lnSpc>
                <a:spcPts val="1500"/>
              </a:lnSpc>
              <a:spcBef>
                <a:spcPts val="700"/>
              </a:spcBef>
            </a:pPr>
            <a:r>
              <a:rPr lang="de-DE" sz="1100" dirty="0" smtClean="0">
                <a:latin typeface="Avenir Light"/>
                <a:cs typeface="Avenir Light"/>
              </a:rPr>
              <a:t>Nachdem Du das Fundament Deines </a:t>
            </a:r>
            <a:r>
              <a:rPr lang="de-DE" sz="1100" dirty="0">
                <a:latin typeface="Avenir Light"/>
                <a:cs typeface="Avenir Light"/>
              </a:rPr>
              <a:t>T</a:t>
            </a:r>
            <a:r>
              <a:rPr lang="de-DE" sz="1100" dirty="0" smtClean="0">
                <a:latin typeface="Avenir Light"/>
                <a:cs typeface="Avenir Light"/>
              </a:rPr>
              <a:t>extes, die Kernaussage, gefunden hast (siehe Trainingskarte WRI 03 „Komm auf den Punkt“), kannst Du beginnen, sein Gerüst zu erstellen, dass aus allen Deinen Ideen und Gedanken zu Deinem Text besteht.</a:t>
            </a:r>
          </a:p>
          <a:p>
            <a:pPr>
              <a:lnSpc>
                <a:spcPts val="1500"/>
              </a:lnSpc>
              <a:spcBef>
                <a:spcPts val="700"/>
              </a:spcBef>
            </a:pPr>
            <a:r>
              <a:rPr lang="de-DE" sz="1100" dirty="0" smtClean="0">
                <a:latin typeface="Avenir Light"/>
                <a:cs typeface="Avenir Light"/>
              </a:rPr>
              <a:t>Schreibe dazu alle Aspekte auf, die für die Erklärung der Kernaussage wichtig sind. Jeder Aspekt trägt etwas Eigenes zu Deinem Text bei. Versuche deshalb, jeden Aspekt so aufzuschreiben, dass seine spezifische Aussage klar wird.</a:t>
            </a:r>
          </a:p>
          <a:p>
            <a:pPr>
              <a:lnSpc>
                <a:spcPts val="1500"/>
              </a:lnSpc>
              <a:spcBef>
                <a:spcPts val="700"/>
              </a:spcBef>
            </a:pPr>
            <a:r>
              <a:rPr lang="de-DE" sz="1100" dirty="0" smtClean="0">
                <a:latin typeface="Avenir Light"/>
                <a:cs typeface="Avenir Light"/>
              </a:rPr>
              <a:t>Bringe Deine Aspekte dann in einen sinnvollen Zusammenhang. Schau dabei, was für Dich am besten passt: Sortiere beispielsweise </a:t>
            </a:r>
            <a:r>
              <a:rPr lang="de-DE" sz="1100" dirty="0">
                <a:latin typeface="Avenir Light"/>
                <a:cs typeface="Avenir Light"/>
              </a:rPr>
              <a:t>aufeinander folgende </a:t>
            </a:r>
            <a:r>
              <a:rPr lang="de-DE" sz="1100" dirty="0" smtClean="0">
                <a:latin typeface="Avenir Light"/>
                <a:cs typeface="Avenir Light"/>
              </a:rPr>
              <a:t>Kernaussagen in einer Punktliste, mache einen kurzen Prosatext daraus oder nummeriere sie.</a:t>
            </a:r>
          </a:p>
          <a:p>
            <a:pPr>
              <a:lnSpc>
                <a:spcPts val="1500"/>
              </a:lnSpc>
              <a:spcBef>
                <a:spcPts val="700"/>
              </a:spcBef>
            </a:pPr>
            <a:r>
              <a:rPr lang="de-DE" sz="1100" dirty="0" smtClean="0">
                <a:latin typeface="Avenir Light"/>
                <a:cs typeface="Avenir Light"/>
              </a:rPr>
              <a:t>Jeder Deiner Aspekte ist eine wichtige Facette Deines Textes. Schreibe Dir für jeden einzelnen Aspekt auf, welche Gedanken oder Sätze Dir dazu einfallen.</a:t>
            </a:r>
          </a:p>
          <a:p>
            <a:pPr>
              <a:lnSpc>
                <a:spcPts val="1500"/>
              </a:lnSpc>
              <a:spcBef>
                <a:spcPts val="700"/>
              </a:spcBef>
            </a:pPr>
            <a:r>
              <a:rPr lang="de-DE" sz="1100" dirty="0" smtClean="0">
                <a:latin typeface="Avenir Light"/>
                <a:cs typeface="Avenir Light"/>
              </a:rPr>
              <a:t>Wenn </a:t>
            </a:r>
            <a:r>
              <a:rPr lang="de-DE" sz="1100" dirty="0">
                <a:latin typeface="Avenir Light"/>
                <a:cs typeface="Avenir Light"/>
              </a:rPr>
              <a:t>Du einen </a:t>
            </a:r>
            <a:r>
              <a:rPr lang="de-DE" sz="1100" dirty="0" smtClean="0">
                <a:latin typeface="Avenir Light"/>
                <a:cs typeface="Avenir Light"/>
              </a:rPr>
              <a:t>langen Text schreibst </a:t>
            </a:r>
            <a:r>
              <a:rPr lang="de-DE" sz="1100" dirty="0">
                <a:latin typeface="Avenir Light"/>
                <a:cs typeface="Avenir Light"/>
              </a:rPr>
              <a:t>(&gt; 500 </a:t>
            </a:r>
            <a:r>
              <a:rPr lang="de-DE" sz="1100" dirty="0" smtClean="0">
                <a:latin typeface="Avenir Light"/>
                <a:cs typeface="Avenir Light"/>
              </a:rPr>
              <a:t>Zeichen), kann es sinnvoll sein, diese Gliederung in eine Grob- und eine Feingliederung aufzuteilen und wie zwei getrennte Trainingskarten in zwei Durchläufen zu bearbeiten:  Die erste Runde beinhaltet, alle Aspekte Deines </a:t>
            </a:r>
            <a:r>
              <a:rPr lang="de-DE" sz="1100" dirty="0">
                <a:latin typeface="Avenir Light"/>
                <a:cs typeface="Avenir Light"/>
              </a:rPr>
              <a:t>T</a:t>
            </a:r>
            <a:r>
              <a:rPr lang="de-DE" sz="1100" dirty="0" smtClean="0">
                <a:latin typeface="Avenir Light"/>
                <a:cs typeface="Avenir Light"/>
              </a:rPr>
              <a:t>extes aufzuschreiben und zu sortieren. Die zweite Runde wäre dann, alle Gedanken, die Dir zu einem einzelnen Aspekt einfallen, aufzuschreiben.</a:t>
            </a:r>
            <a:endParaRPr lang="de-DE" sz="1100" dirty="0">
              <a:latin typeface="Avenir Light"/>
              <a:cs typeface="Avenir Light"/>
            </a:endParaRPr>
          </a:p>
          <a:p>
            <a:pPr>
              <a:lnSpc>
                <a:spcPts val="1500"/>
              </a:lnSpc>
              <a:spcBef>
                <a:spcPts val="700"/>
              </a:spcBef>
            </a:pPr>
            <a:endParaRPr lang="de-DE" sz="900" dirty="0">
              <a:latin typeface="Avenir Light"/>
              <a:cs typeface="Avenir Light"/>
            </a:endParaRP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r>
              <a:rPr lang="de-DE" sz="1100" dirty="0" smtClean="0"/>
              <a:t>Notiere ausgehend von Deiner Kernaussage alle Aspekte, die Dein Text beinhalten </a:t>
            </a:r>
            <a:r>
              <a:rPr lang="de-DE" sz="1100" dirty="0"/>
              <a:t>s</a:t>
            </a:r>
            <a:r>
              <a:rPr lang="de-DE" sz="1100" dirty="0" smtClean="0"/>
              <a:t>ollte. </a:t>
            </a:r>
            <a:r>
              <a:rPr lang="de-DE" sz="1100" dirty="0"/>
              <a:t>Schreibe die Aspekte so auf, dass ein Außenstehender sie auch verstehen kann. </a:t>
            </a:r>
            <a:endParaRPr lang="de-DE" sz="1100" dirty="0" smtClean="0"/>
          </a:p>
          <a:p>
            <a:r>
              <a:rPr lang="de-DE" sz="1100" dirty="0" smtClean="0"/>
              <a:t>Sortiere Deine Aspekte zu einem sinnvollen Zusammenhang.</a:t>
            </a:r>
          </a:p>
          <a:p>
            <a:r>
              <a:rPr lang="de-DE" sz="1100" dirty="0" smtClean="0"/>
              <a:t>Schreibe Dir nun zu jedem Aspekt alle Gedanken auf, die Dir dazu einfallen.</a:t>
            </a:r>
          </a:p>
          <a:p>
            <a:r>
              <a:rPr lang="de-DE" sz="1100" dirty="0" smtClean="0"/>
              <a:t>Gliedere auf diese Weise 4 Texte in 2 Wochen</a:t>
            </a:r>
          </a:p>
          <a:p>
            <a:r>
              <a:rPr lang="de-DE" sz="1100" dirty="0" smtClean="0"/>
              <a:t>Besprich jede Gliederung mit Deinem Team oder Deinen Trainingspartnern, lass Dich von ihrem Feedback und Perspektiven inspirieren und überarbeite nach Bedarf Deine Gliederung.</a:t>
            </a: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314</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Was gehört alles in den Text?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18</cp:revision>
  <dcterms:modified xsi:type="dcterms:W3CDTF">2015-10-26T11:42:07Z</dcterms:modified>
</cp:coreProperties>
</file>