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216" y="-104"/>
      </p:cViewPr>
      <p:guideLst>
        <p:guide orient="horz" pos="872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6813" y="697022"/>
            <a:ext cx="4612406" cy="461665"/>
          </a:xfrm>
        </p:spPr>
        <p:txBody>
          <a:bodyPr/>
          <a:lstStyle>
            <a:lvl1pPr algn="l">
              <a:defRPr baseline="0">
                <a:latin typeface="Avenir Book"/>
                <a:cs typeface="Avenir Book"/>
              </a:defRPr>
            </a:lvl1pPr>
          </a:lstStyle>
          <a:p>
            <a:r>
              <a:rPr lang="de-DE" dirty="0" smtClean="0"/>
              <a:t>TITEL HINZUFÜGEN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  <a:buNone/>
            </a:pPr>
            <a:r>
              <a:rPr lang="de-DE" smtClean="0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19.10.15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19.10.15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TRC 03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Teamtool/training-card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Avenir Heavy"/>
                <a:cs typeface="Avenir Heavy"/>
              </a:rPr>
              <a:t>TRAININGSKARTE</a:t>
            </a:r>
            <a:r>
              <a:rPr lang="de-DE" dirty="0" smtClean="0"/>
              <a:t> LAYOUTEN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Das Layout der Trainingskarten wurde </a:t>
            </a:r>
            <a:r>
              <a:rPr lang="de-DE" dirty="0" smtClean="0"/>
              <a:t>professionell entworfen</a:t>
            </a:r>
            <a:r>
              <a:rPr lang="de-DE" dirty="0"/>
              <a:t>. Es steht in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(http://</a:t>
            </a:r>
            <a:r>
              <a:rPr lang="de-DE" dirty="0" err="1" smtClean="0"/>
              <a:t>github.com</a:t>
            </a:r>
            <a:r>
              <a:rPr lang="de-DE" dirty="0" smtClean="0"/>
              <a:t>/</a:t>
            </a:r>
            <a:r>
              <a:rPr lang="de-DE" dirty="0" err="1" smtClean="0"/>
              <a:t>Teamtool</a:t>
            </a:r>
            <a:r>
              <a:rPr lang="de-DE" dirty="0" smtClean="0"/>
              <a:t>/</a:t>
            </a:r>
            <a:r>
              <a:rPr lang="de-DE" dirty="0" err="1" smtClean="0"/>
              <a:t>training</a:t>
            </a:r>
            <a:r>
              <a:rPr lang="de-DE" dirty="0" smtClean="0"/>
              <a:t>-cards) </a:t>
            </a:r>
            <a:r>
              <a:rPr lang="de-DE" dirty="0" smtClean="0"/>
              <a:t>als Vorlage bzw. Schablone frei zur Verfügung.</a:t>
            </a:r>
            <a:endParaRPr lang="de-DE" dirty="0">
              <a:hlinkClick r:id="rId2"/>
            </a:endParaRPr>
          </a:p>
          <a:p>
            <a:r>
              <a:rPr lang="de-DE" dirty="0" smtClean="0"/>
              <a:t>Beim </a:t>
            </a:r>
            <a:r>
              <a:rPr lang="de-DE" dirty="0" err="1" smtClean="0"/>
              <a:t>Befüllen</a:t>
            </a:r>
            <a:r>
              <a:rPr lang="de-DE" dirty="0" smtClean="0"/>
              <a:t> </a:t>
            </a:r>
            <a:r>
              <a:rPr lang="de-DE" dirty="0"/>
              <a:t>gibt es Standards, an die man sich halten sollte, um dem Layout gerecht zu werden.</a:t>
            </a:r>
          </a:p>
          <a:p>
            <a:r>
              <a:rPr lang="de-DE" dirty="0"/>
              <a:t>Der Titel neben dem Logo ist 24 </a:t>
            </a:r>
            <a:r>
              <a:rPr lang="de-DE" dirty="0" err="1"/>
              <a:t>pt</a:t>
            </a:r>
            <a:r>
              <a:rPr lang="de-DE" dirty="0"/>
              <a:t> groß und wird in Großbuchstaben geschrieben. Die erste Hälfte der Überschrift ist dick (</a:t>
            </a:r>
            <a:r>
              <a:rPr lang="de-DE" dirty="0" err="1"/>
              <a:t>Avenir</a:t>
            </a:r>
            <a:r>
              <a:rPr lang="de-DE" dirty="0"/>
              <a:t> Heavy) und die zweite dünn (</a:t>
            </a:r>
            <a:r>
              <a:rPr lang="de-DE" dirty="0" err="1"/>
              <a:t>Avenir</a:t>
            </a:r>
            <a:r>
              <a:rPr lang="de-DE" dirty="0"/>
              <a:t> Book).</a:t>
            </a:r>
          </a:p>
          <a:p>
            <a:r>
              <a:rPr lang="de-DE" dirty="0"/>
              <a:t>Unterhalb des Titels steht der volle Name des Autors in </a:t>
            </a:r>
            <a:r>
              <a:rPr lang="de-DE" dirty="0" err="1"/>
              <a:t>Avenir</a:t>
            </a:r>
            <a:r>
              <a:rPr lang="de-DE" dirty="0"/>
              <a:t> mit dunkelgrauen </a:t>
            </a:r>
            <a:r>
              <a:rPr lang="de-DE" dirty="0" smtClean="0"/>
              <a:t>Großbuchstaben, daneben das Datum der letzten Änderung in grauer, normaler Schrift.</a:t>
            </a:r>
            <a:endParaRPr lang="de-DE" dirty="0"/>
          </a:p>
          <a:p>
            <a:r>
              <a:rPr lang="de-DE" dirty="0"/>
              <a:t>Die </a:t>
            </a:r>
            <a:r>
              <a:rPr lang="de-DE" dirty="0" err="1"/>
              <a:t>Bulletpoints</a:t>
            </a:r>
            <a:r>
              <a:rPr lang="de-DE" dirty="0"/>
              <a:t> auf der Vorderseite sind Pfeile, die Schrift ist </a:t>
            </a:r>
            <a:r>
              <a:rPr lang="de-DE" dirty="0" err="1"/>
              <a:t>Avenir</a:t>
            </a:r>
            <a:r>
              <a:rPr lang="de-DE" dirty="0"/>
              <a:t> oder Calibri in dunkelgrau.</a:t>
            </a:r>
          </a:p>
          <a:p>
            <a:r>
              <a:rPr lang="de-DE" dirty="0"/>
              <a:t>Textgröße variiert zwischen 8 </a:t>
            </a:r>
            <a:r>
              <a:rPr lang="de-DE" dirty="0" err="1"/>
              <a:t>pt</a:t>
            </a:r>
            <a:r>
              <a:rPr lang="de-DE" dirty="0"/>
              <a:t> und 14 </a:t>
            </a:r>
            <a:r>
              <a:rPr lang="de-DE" dirty="0" err="1"/>
              <a:t>pt</a:t>
            </a:r>
            <a:r>
              <a:rPr lang="de-DE" dirty="0"/>
              <a:t>. Die Sprache ist knapp und präzise. Wenn Du das Layout nicht einhalten kannst, weil Du zu viel geschrieben hast, reduziere Deine Worte oder mache aus Deiner Idee zwei Trainingskarten.</a:t>
            </a:r>
          </a:p>
          <a:p>
            <a:r>
              <a:rPr lang="de-DE" dirty="0"/>
              <a:t>Die Anrede auf der Karte ist „per Du“, wobei das „Du“ groß geschrieben wird.</a:t>
            </a:r>
          </a:p>
          <a:p>
            <a:r>
              <a:rPr lang="de-DE" dirty="0"/>
              <a:t>Auf der Rückseite sind die </a:t>
            </a:r>
            <a:r>
              <a:rPr lang="de-DE" dirty="0" err="1" smtClean="0"/>
              <a:t>Bulletpoints</a:t>
            </a:r>
            <a:r>
              <a:rPr lang="de-DE" dirty="0" smtClean="0"/>
              <a:t> </a:t>
            </a:r>
            <a:r>
              <a:rPr lang="de-DE" dirty="0"/>
              <a:t>leere Kästchen.</a:t>
            </a:r>
          </a:p>
          <a:p>
            <a:r>
              <a:rPr lang="de-DE" dirty="0"/>
              <a:t>Je nach Level </a:t>
            </a:r>
            <a:r>
              <a:rPr lang="de-DE" dirty="0" smtClean="0"/>
              <a:t>sollte</a:t>
            </a:r>
            <a:r>
              <a:rPr lang="de-DE" dirty="0" smtClean="0"/>
              <a:t> </a:t>
            </a:r>
            <a:r>
              <a:rPr lang="de-DE" dirty="0"/>
              <a:t>auf der </a:t>
            </a:r>
            <a:r>
              <a:rPr lang="de-DE" dirty="0" smtClean="0"/>
              <a:t>Rückseite rechts unten </a:t>
            </a:r>
            <a:r>
              <a:rPr lang="de-DE" dirty="0"/>
              <a:t>das entsprechende Icon eingefügt werden. Standard ist das </a:t>
            </a:r>
            <a:r>
              <a:rPr lang="de-DE" dirty="0" err="1"/>
              <a:t>Apprentice</a:t>
            </a:r>
            <a:r>
              <a:rPr lang="de-DE" dirty="0"/>
              <a:t> Icon (</a:t>
            </a:r>
            <a:r>
              <a:rPr lang="de-DE" dirty="0" smtClean="0"/>
              <a:t>Baseballkappe</a:t>
            </a:r>
            <a:r>
              <a:rPr lang="de-DE" dirty="0"/>
              <a:t>), aber auch die </a:t>
            </a:r>
            <a:r>
              <a:rPr lang="de-DE" dirty="0" smtClean="0"/>
              <a:t>Icons </a:t>
            </a:r>
            <a:r>
              <a:rPr lang="de-DE" dirty="0"/>
              <a:t>der beiden anderen </a:t>
            </a:r>
            <a:r>
              <a:rPr lang="de-DE" dirty="0" smtClean="0"/>
              <a:t>Level </a:t>
            </a:r>
            <a:r>
              <a:rPr lang="de-DE" dirty="0"/>
              <a:t>stehen in </a:t>
            </a:r>
            <a:r>
              <a:rPr lang="de-DE" dirty="0" err="1"/>
              <a:t>github</a:t>
            </a:r>
            <a:r>
              <a:rPr lang="de-DE" dirty="0"/>
              <a:t> zur Verfügung.</a:t>
            </a:r>
          </a:p>
          <a:p>
            <a:r>
              <a:rPr lang="de-DE" dirty="0"/>
              <a:t>Im rechten oberen Eck gibt es für jede Trainingskarte eine Signatur. Du kannst </a:t>
            </a:r>
            <a:r>
              <a:rPr lang="de-DE" dirty="0" smtClean="0"/>
              <a:t>Dir </a:t>
            </a:r>
            <a:r>
              <a:rPr lang="de-DE" dirty="0"/>
              <a:t>selbst ein Identifizierungskonzept ausdenken. Wenn </a:t>
            </a:r>
            <a:r>
              <a:rPr lang="de-DE" dirty="0" smtClean="0"/>
              <a:t>Du </a:t>
            </a:r>
            <a:r>
              <a:rPr lang="de-DE" dirty="0"/>
              <a:t>eine offizielle Signatur von der </a:t>
            </a:r>
            <a:r>
              <a:rPr lang="de-DE" dirty="0" err="1"/>
              <a:t>music</a:t>
            </a:r>
            <a:r>
              <a:rPr lang="de-DE" dirty="0"/>
              <a:t> </a:t>
            </a:r>
            <a:r>
              <a:rPr lang="de-DE" dirty="0" err="1"/>
              <a:t>moves</a:t>
            </a:r>
            <a:r>
              <a:rPr lang="de-DE" dirty="0"/>
              <a:t> </a:t>
            </a:r>
            <a:r>
              <a:rPr lang="de-DE" dirty="0"/>
              <a:t>C</a:t>
            </a:r>
            <a:r>
              <a:rPr lang="de-DE" dirty="0" smtClean="0"/>
              <a:t>ommunity </a:t>
            </a:r>
            <a:r>
              <a:rPr lang="de-DE" dirty="0"/>
              <a:t>haben möchtest, </a:t>
            </a:r>
            <a:r>
              <a:rPr lang="de-DE"/>
              <a:t>setze </a:t>
            </a:r>
            <a:r>
              <a:rPr lang="de-DE" smtClean="0"/>
              <a:t>Dich </a:t>
            </a:r>
            <a:r>
              <a:rPr lang="de-DE" dirty="0"/>
              <a:t>über die Webseite www.music-moves.de </a:t>
            </a:r>
            <a:r>
              <a:rPr lang="de-DE" dirty="0" smtClean="0"/>
              <a:t>mit ihr in Verbindung.</a:t>
            </a:r>
          </a:p>
          <a:p>
            <a:r>
              <a:rPr lang="de-DE" dirty="0" smtClean="0"/>
              <a:t>Wenn Du Deine Trainingskarte rechtlich schützen lassen willst, kannst Du auf der Rückseite unten mittig eine Creative </a:t>
            </a:r>
            <a:r>
              <a:rPr lang="de-DE" dirty="0" err="1" smtClean="0"/>
              <a:t>Commons</a:t>
            </a:r>
            <a:r>
              <a:rPr lang="de-DE" dirty="0" smtClean="0"/>
              <a:t> Lizenz platzieren. Informationen hierzu findest Du </a:t>
            </a:r>
            <a:r>
              <a:rPr lang="de-DE" dirty="0"/>
              <a:t>unter: http://</a:t>
            </a:r>
            <a:r>
              <a:rPr lang="de-DE" dirty="0" err="1"/>
              <a:t>de.creativecommons.org</a:t>
            </a:r>
            <a:r>
              <a:rPr lang="de-DE" dirty="0"/>
              <a:t>/was-ist-cc/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REGINA BRANDHUBER, </a:t>
            </a:r>
            <a:r>
              <a:rPr lang="de-DE" cap="none" dirty="0" smtClean="0"/>
              <a:t>zuletzt </a:t>
            </a:r>
            <a:r>
              <a:rPr lang="de-DE" cap="none" dirty="0" smtClean="0"/>
              <a:t>geändert am</a:t>
            </a:r>
            <a:r>
              <a:rPr lang="de-DE" dirty="0" smtClean="0"/>
              <a:t> </a:t>
            </a:r>
            <a:r>
              <a:rPr lang="de-DE" dirty="0" smtClean="0"/>
              <a:t>19. </a:t>
            </a:r>
            <a:r>
              <a:rPr lang="de-DE" cap="none" dirty="0" smtClean="0"/>
              <a:t>Oktober </a:t>
            </a:r>
            <a:r>
              <a:rPr lang="de-DE" dirty="0" smtClean="0"/>
              <a:t>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323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Layoute eine Trainingskarte und diskutiere sie mit </a:t>
            </a:r>
            <a:r>
              <a:rPr lang="de-DE" dirty="0" smtClean="0"/>
              <a:t>Deinem </a:t>
            </a:r>
            <a:r>
              <a:rPr lang="de-DE" dirty="0"/>
              <a:t>Team oder einem Music </a:t>
            </a:r>
            <a:r>
              <a:rPr lang="de-DE" dirty="0" err="1"/>
              <a:t>Moves</a:t>
            </a:r>
            <a:r>
              <a:rPr lang="de-DE" dirty="0"/>
              <a:t> Trainer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/>
              <a:t>Arbeite das Feedback in das Layout Deiner Karte ein.</a:t>
            </a:r>
          </a:p>
          <a:p>
            <a:pPr marL="0" indent="0">
              <a:buNone/>
            </a:pPr>
            <a:r>
              <a:rPr lang="de-DE" dirty="0"/>
              <a:t> 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_m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ger_apprentice_training_card_template_mm.potx</Template>
  <TotalTime>0</TotalTime>
  <Words>49</Words>
  <Application>Microsoft Macintosh PowerPoint</Application>
  <PresentationFormat>Benutzerdefiniert</PresentationFormat>
  <Paragraphs>16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ger_apprentice_training_card_template_mm</vt:lpstr>
      <vt:lpstr>TRAININGSKARTE LAYOUTEN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43</cp:revision>
  <cp:lastPrinted>2015-03-26T09:33:33Z</cp:lastPrinted>
  <dcterms:created xsi:type="dcterms:W3CDTF">2015-03-26T08:30:55Z</dcterms:created>
  <dcterms:modified xsi:type="dcterms:W3CDTF">2015-10-19T17:45:18Z</dcterms:modified>
</cp:coreProperties>
</file>