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368" y="-104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86010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4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26.10.15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194099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04</a:t>
            </a:r>
            <a:endParaRPr lang="de-DE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26.10.15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186010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04</a:t>
            </a:r>
            <a:endParaRPr lang="de-DE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26.10.15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4099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04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gehört alles </a:t>
            </a:r>
            <a:r>
              <a:rPr lang="de-DE" dirty="0" smtClean="0">
                <a:latin typeface="Avenir Light"/>
                <a:cs typeface="Avenir Light"/>
              </a:rPr>
              <a:t>in den Text?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050" dirty="0" smtClean="0">
                <a:latin typeface="Avenir Light"/>
                <a:cs typeface="Avenir Light"/>
              </a:rPr>
              <a:t>Nachdem Du die Kernaussage Deines Textes gefunden hast (siehe Trainingskarte WIR 03 „Komm auf den Punkt“), schreibe alle Aspekte auf, die für die Erklärung dieser Aussage wichtig sind.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050" dirty="0" smtClean="0">
                <a:latin typeface="Avenir Light"/>
                <a:cs typeface="Avenir Light"/>
              </a:rPr>
              <a:t>Jeder Aspekt trägt etwas Eigenes zu Deinem Text bei. Versuche deshalb, jeden Aspekt so aufzuschreiben, dass seine spezifische Aussage klar wird.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050" dirty="0" smtClean="0">
                <a:latin typeface="Avenir Light"/>
                <a:cs typeface="Avenir Light"/>
              </a:rPr>
              <a:t>Schreibe die Aspekte so auf, dass ein Außenstehender sie auch verstehen kann. 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050" dirty="0">
                <a:latin typeface="Avenir Light"/>
                <a:cs typeface="Avenir Light"/>
              </a:rPr>
              <a:t>B</a:t>
            </a:r>
            <a:r>
              <a:rPr lang="de-DE" sz="1050" dirty="0" smtClean="0">
                <a:latin typeface="Avenir Light"/>
                <a:cs typeface="Avenir Light"/>
              </a:rPr>
              <a:t>ringe Deine Aspekte dann in einen sinnvollen Zusammenhang. Schau dabei, was für Dich am besten passt: Sortiere beispielsweise </a:t>
            </a:r>
            <a:r>
              <a:rPr lang="de-DE" sz="1050" dirty="0">
                <a:latin typeface="Avenir Light"/>
                <a:cs typeface="Avenir Light"/>
              </a:rPr>
              <a:t>aufeinander folgende </a:t>
            </a:r>
            <a:r>
              <a:rPr lang="de-DE" sz="1050" dirty="0" smtClean="0">
                <a:latin typeface="Avenir Light"/>
                <a:cs typeface="Avenir Light"/>
              </a:rPr>
              <a:t>Kernaussagen in einer Punktliste, mache einen kurzen Prosatext daraus oder nummeriere sie.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050" dirty="0" smtClean="0">
                <a:latin typeface="Avenir Light"/>
                <a:cs typeface="Avenir Light"/>
              </a:rPr>
              <a:t>Jeder Deiner Aspekte ist eine wichtige Facette Deines Textes. Schreibe Dir für jeden Aspekt auf, welche Gedanken oder Sätze Dir dazu einfallen.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050" dirty="0" smtClean="0">
                <a:latin typeface="Avenir Light"/>
                <a:cs typeface="Avenir Light"/>
              </a:rPr>
              <a:t>Wenn </a:t>
            </a:r>
            <a:r>
              <a:rPr lang="de-DE" sz="1050" dirty="0">
                <a:latin typeface="Avenir Light"/>
                <a:cs typeface="Avenir Light"/>
              </a:rPr>
              <a:t>Du einen </a:t>
            </a:r>
            <a:r>
              <a:rPr lang="de-DE" sz="1050" dirty="0" smtClean="0">
                <a:latin typeface="Avenir Light"/>
                <a:cs typeface="Avenir Light"/>
              </a:rPr>
              <a:t>langen (&gt; 500 Zeichen) Text schreibst, kann es sinnvoll sein, diese Gliederung in eine Grob- und eine Feingliederung aufzuteilen und wie zwei getrennte Trainingskarten in zwei Durchläufen zu bearbeiten:  Die erste Runde beinhaltet, alle Aspekte Deines </a:t>
            </a:r>
            <a:r>
              <a:rPr lang="de-DE" sz="1050" dirty="0">
                <a:latin typeface="Avenir Light"/>
                <a:cs typeface="Avenir Light"/>
              </a:rPr>
              <a:t>T</a:t>
            </a:r>
            <a:r>
              <a:rPr lang="de-DE" sz="1050" dirty="0" smtClean="0">
                <a:latin typeface="Avenir Light"/>
                <a:cs typeface="Avenir Light"/>
              </a:rPr>
              <a:t>extes aufzuschreiben und zu sortieren. Die zweite Runde wäre dann, alle Gedanken, die Dir zu einem einzelnen Aspekt einfallen, aufzuschreiben.</a:t>
            </a:r>
            <a:endParaRPr lang="de-DE" sz="1050" dirty="0">
              <a:latin typeface="Avenir Light"/>
              <a:cs typeface="Avenir Light"/>
            </a:endParaRPr>
          </a:p>
          <a:p>
            <a:pPr>
              <a:lnSpc>
                <a:spcPts val="1500"/>
              </a:lnSpc>
              <a:spcBef>
                <a:spcPts val="600"/>
              </a:spcBef>
            </a:pPr>
            <a:endParaRPr lang="de-DE" sz="105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1100" dirty="0" smtClean="0"/>
              <a:t>Notiere ausgehend von Deiner Kernaussage alle Aspekte, die Dein Text beinhalten </a:t>
            </a:r>
            <a:r>
              <a:rPr lang="de-DE" sz="1100" dirty="0"/>
              <a:t>s</a:t>
            </a:r>
            <a:r>
              <a:rPr lang="de-DE" sz="1100" dirty="0" smtClean="0"/>
              <a:t>ollte.</a:t>
            </a:r>
          </a:p>
          <a:p>
            <a:r>
              <a:rPr lang="de-DE" sz="1100" dirty="0" smtClean="0"/>
              <a:t>Sortiere Deine Aspekte zu einem sinnvollen Zusammenhang.</a:t>
            </a:r>
          </a:p>
          <a:p>
            <a:r>
              <a:rPr lang="de-DE" sz="1100" dirty="0" smtClean="0"/>
              <a:t>Schreibe Dir zu jedem Aspekt alle Gedanken auf, die Dir dazu einfallen.</a:t>
            </a:r>
          </a:p>
          <a:p>
            <a:r>
              <a:rPr lang="de-DE" sz="1100" dirty="0" smtClean="0"/>
              <a:t>Gliedere auf diese Weise 4 Texte in 2 Wochen</a:t>
            </a:r>
          </a:p>
          <a:p>
            <a:r>
              <a:rPr lang="de-DE" sz="1100" dirty="0" smtClean="0"/>
              <a:t>Besprich jede Gliederung mit Deinem Team oder Deinen Trainingspartnern, lass Dich von ihrem Feedback und Perspektiven inspirieren und überarbeite nach Bedarf Deine Gliederung.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286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Was gehört alles in den Text?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14</cp:revision>
  <dcterms:modified xsi:type="dcterms:W3CDTF">2015-10-26T11:06:00Z</dcterms:modified>
</cp:coreProperties>
</file>