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7562850" cy="5330825"/>
  <p:notesSz cx="6858000" cy="9144000"/>
  <p:defaultTextStyle>
    <a:defPPr>
      <a:defRPr lang="de-DE"/>
    </a:defPPr>
    <a:lvl1pPr marL="0" algn="l" defTabSz="368366" rtl="0" eaLnBrk="1" latinLnBrk="0" hangingPunct="1">
      <a:defRPr sz="1500" kern="1200">
        <a:solidFill>
          <a:schemeClr val="tx1"/>
        </a:solidFill>
        <a:latin typeface="+mn-lt"/>
        <a:ea typeface="+mn-ea"/>
        <a:cs typeface="+mn-cs"/>
      </a:defRPr>
    </a:lvl1pPr>
    <a:lvl2pPr marL="368366" algn="l" defTabSz="368366" rtl="0" eaLnBrk="1" latinLnBrk="0" hangingPunct="1">
      <a:defRPr sz="1500" kern="1200">
        <a:solidFill>
          <a:schemeClr val="tx1"/>
        </a:solidFill>
        <a:latin typeface="+mn-lt"/>
        <a:ea typeface="+mn-ea"/>
        <a:cs typeface="+mn-cs"/>
      </a:defRPr>
    </a:lvl2pPr>
    <a:lvl3pPr marL="736732" algn="l" defTabSz="368366" rtl="0" eaLnBrk="1" latinLnBrk="0" hangingPunct="1">
      <a:defRPr sz="1500" kern="1200">
        <a:solidFill>
          <a:schemeClr val="tx1"/>
        </a:solidFill>
        <a:latin typeface="+mn-lt"/>
        <a:ea typeface="+mn-ea"/>
        <a:cs typeface="+mn-cs"/>
      </a:defRPr>
    </a:lvl3pPr>
    <a:lvl4pPr marL="1105098" algn="l" defTabSz="368366" rtl="0" eaLnBrk="1" latinLnBrk="0" hangingPunct="1">
      <a:defRPr sz="1500" kern="1200">
        <a:solidFill>
          <a:schemeClr val="tx1"/>
        </a:solidFill>
        <a:latin typeface="+mn-lt"/>
        <a:ea typeface="+mn-ea"/>
        <a:cs typeface="+mn-cs"/>
      </a:defRPr>
    </a:lvl4pPr>
    <a:lvl5pPr marL="1473464" algn="l" defTabSz="368366" rtl="0" eaLnBrk="1" latinLnBrk="0" hangingPunct="1">
      <a:defRPr sz="1500" kern="1200">
        <a:solidFill>
          <a:schemeClr val="tx1"/>
        </a:solidFill>
        <a:latin typeface="+mn-lt"/>
        <a:ea typeface="+mn-ea"/>
        <a:cs typeface="+mn-cs"/>
      </a:defRPr>
    </a:lvl5pPr>
    <a:lvl6pPr marL="1841830" algn="l" defTabSz="368366" rtl="0" eaLnBrk="1" latinLnBrk="0" hangingPunct="1">
      <a:defRPr sz="1500" kern="1200">
        <a:solidFill>
          <a:schemeClr val="tx1"/>
        </a:solidFill>
        <a:latin typeface="+mn-lt"/>
        <a:ea typeface="+mn-ea"/>
        <a:cs typeface="+mn-cs"/>
      </a:defRPr>
    </a:lvl6pPr>
    <a:lvl7pPr marL="2210196" algn="l" defTabSz="368366" rtl="0" eaLnBrk="1" latinLnBrk="0" hangingPunct="1">
      <a:defRPr sz="1500" kern="1200">
        <a:solidFill>
          <a:schemeClr val="tx1"/>
        </a:solidFill>
        <a:latin typeface="+mn-lt"/>
        <a:ea typeface="+mn-ea"/>
        <a:cs typeface="+mn-cs"/>
      </a:defRPr>
    </a:lvl7pPr>
    <a:lvl8pPr marL="2578562" algn="l" defTabSz="368366" rtl="0" eaLnBrk="1" latinLnBrk="0" hangingPunct="1">
      <a:defRPr sz="1500" kern="1200">
        <a:solidFill>
          <a:schemeClr val="tx1"/>
        </a:solidFill>
        <a:latin typeface="+mn-lt"/>
        <a:ea typeface="+mn-ea"/>
        <a:cs typeface="+mn-cs"/>
      </a:defRPr>
    </a:lvl8pPr>
    <a:lvl9pPr marL="2946928" algn="l" defTabSz="368366" rtl="0" eaLnBrk="1" latinLnBrk="0" hangingPunct="1">
      <a:defRPr sz="1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79">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61657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59" d="100"/>
          <a:sy n="159" d="100"/>
        </p:scale>
        <p:origin x="1616" y="184"/>
      </p:cViewPr>
      <p:guideLst>
        <p:guide orient="horz" pos="1679"/>
        <p:guide pos="23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567214" y="1656011"/>
            <a:ext cx="6428423" cy="1142672"/>
          </a:xfrm>
        </p:spPr>
        <p:txBody>
          <a:bodyPr/>
          <a:lstStyle/>
          <a:p>
            <a:r>
              <a:rPr lang="de-DE"/>
              <a:t>Mastertitelformat bearbeiten</a:t>
            </a:r>
          </a:p>
        </p:txBody>
      </p:sp>
      <p:sp>
        <p:nvSpPr>
          <p:cNvPr id="3" name="Untertitel 2"/>
          <p:cNvSpPr>
            <a:spLocks noGrp="1"/>
          </p:cNvSpPr>
          <p:nvPr>
            <p:ph type="subTitle" idx="1"/>
          </p:nvPr>
        </p:nvSpPr>
        <p:spPr>
          <a:xfrm>
            <a:off x="1134428" y="3020801"/>
            <a:ext cx="5293995" cy="1362322"/>
          </a:xfrm>
        </p:spPr>
        <p:txBody>
          <a:bodyPr/>
          <a:lstStyle>
            <a:lvl1pPr marL="0" indent="0" algn="ctr">
              <a:buNone/>
              <a:defRPr>
                <a:solidFill>
                  <a:schemeClr val="tx1">
                    <a:tint val="75000"/>
                  </a:schemeClr>
                </a:solidFill>
              </a:defRPr>
            </a:lvl1pPr>
            <a:lvl2pPr marL="368366" indent="0" algn="ctr">
              <a:buNone/>
              <a:defRPr>
                <a:solidFill>
                  <a:schemeClr val="tx1">
                    <a:tint val="75000"/>
                  </a:schemeClr>
                </a:solidFill>
              </a:defRPr>
            </a:lvl2pPr>
            <a:lvl3pPr marL="736732" indent="0" algn="ctr">
              <a:buNone/>
              <a:defRPr>
                <a:solidFill>
                  <a:schemeClr val="tx1">
                    <a:tint val="75000"/>
                  </a:schemeClr>
                </a:solidFill>
              </a:defRPr>
            </a:lvl3pPr>
            <a:lvl4pPr marL="1105098" indent="0" algn="ctr">
              <a:buNone/>
              <a:defRPr>
                <a:solidFill>
                  <a:schemeClr val="tx1">
                    <a:tint val="75000"/>
                  </a:schemeClr>
                </a:solidFill>
              </a:defRPr>
            </a:lvl4pPr>
            <a:lvl5pPr marL="1473464" indent="0" algn="ctr">
              <a:buNone/>
              <a:defRPr>
                <a:solidFill>
                  <a:schemeClr val="tx1">
                    <a:tint val="75000"/>
                  </a:schemeClr>
                </a:solidFill>
              </a:defRPr>
            </a:lvl5pPr>
            <a:lvl6pPr marL="1841830" indent="0" algn="ctr">
              <a:buNone/>
              <a:defRPr>
                <a:solidFill>
                  <a:schemeClr val="tx1">
                    <a:tint val="75000"/>
                  </a:schemeClr>
                </a:solidFill>
              </a:defRPr>
            </a:lvl6pPr>
            <a:lvl7pPr marL="2210196" indent="0" algn="ctr">
              <a:buNone/>
              <a:defRPr>
                <a:solidFill>
                  <a:schemeClr val="tx1">
                    <a:tint val="75000"/>
                  </a:schemeClr>
                </a:solidFill>
              </a:defRPr>
            </a:lvl7pPr>
            <a:lvl8pPr marL="2578562" indent="0" algn="ctr">
              <a:buNone/>
              <a:defRPr>
                <a:solidFill>
                  <a:schemeClr val="tx1">
                    <a:tint val="75000"/>
                  </a:schemeClr>
                </a:solidFill>
              </a:defRPr>
            </a:lvl8pPr>
            <a:lvl9pPr marL="2946928" indent="0" algn="ctr">
              <a:buNone/>
              <a:defRPr>
                <a:solidFill>
                  <a:schemeClr val="tx1">
                    <a:tint val="75000"/>
                  </a:schemeClr>
                </a:solidFill>
              </a:defRPr>
            </a:lvl9pPr>
          </a:lstStyle>
          <a:p>
            <a:r>
              <a:rPr lang="de-DE"/>
              <a:t>Master-Untertitelformat bearbeiten</a:t>
            </a:r>
          </a:p>
        </p:txBody>
      </p:sp>
      <p:sp>
        <p:nvSpPr>
          <p:cNvPr id="4" name="Datumsplatzhalter 3"/>
          <p:cNvSpPr>
            <a:spLocks noGrp="1"/>
          </p:cNvSpPr>
          <p:nvPr>
            <p:ph type="dt" sz="half" idx="10"/>
          </p:nvPr>
        </p:nvSpPr>
        <p:spPr/>
        <p:txBody>
          <a:bodyPr/>
          <a:lstStyle/>
          <a:p>
            <a:fld id="{2771F302-5F8D-7040-824F-9A5E9428D1CE}" type="datetimeFigureOut">
              <a:rPr lang="de-DE" smtClean="0"/>
              <a:t>28.09.18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1424624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2771F302-5F8D-7040-824F-9A5E9428D1CE}" type="datetimeFigureOut">
              <a:rPr lang="de-DE" smtClean="0"/>
              <a:t>28.09.18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2569573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5483066" y="213481"/>
            <a:ext cx="1701641" cy="4548477"/>
          </a:xfrm>
        </p:spPr>
        <p:txBody>
          <a:bodyPr vert="eaVert"/>
          <a:lstStyle/>
          <a:p>
            <a:r>
              <a:rPr lang="de-DE"/>
              <a:t>Mastertitelformat bearbeiten</a:t>
            </a:r>
          </a:p>
        </p:txBody>
      </p:sp>
      <p:sp>
        <p:nvSpPr>
          <p:cNvPr id="3" name="Vertikaler Textplatzhalter 2"/>
          <p:cNvSpPr>
            <a:spLocks noGrp="1"/>
          </p:cNvSpPr>
          <p:nvPr>
            <p:ph type="body" orient="vert" idx="1"/>
          </p:nvPr>
        </p:nvSpPr>
        <p:spPr>
          <a:xfrm>
            <a:off x="378143" y="213481"/>
            <a:ext cx="4978876" cy="454847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2771F302-5F8D-7040-824F-9A5E9428D1CE}" type="datetimeFigureOut">
              <a:rPr lang="de-DE" smtClean="0"/>
              <a:t>28.09.18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1758258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2771F302-5F8D-7040-824F-9A5E9428D1CE}" type="datetimeFigureOut">
              <a:rPr lang="de-DE" smtClean="0"/>
              <a:t>28.09.18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2055868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7413" y="3425549"/>
            <a:ext cx="6428423" cy="1058761"/>
          </a:xfrm>
        </p:spPr>
        <p:txBody>
          <a:bodyPr anchor="t"/>
          <a:lstStyle>
            <a:lvl1pPr algn="l">
              <a:defRPr sz="3200" b="1" cap="all"/>
            </a:lvl1pPr>
          </a:lstStyle>
          <a:p>
            <a:r>
              <a:rPr lang="de-DE"/>
              <a:t>Mastertitelformat bearbeiten</a:t>
            </a:r>
          </a:p>
        </p:txBody>
      </p:sp>
      <p:sp>
        <p:nvSpPr>
          <p:cNvPr id="3" name="Textplatzhalter 2"/>
          <p:cNvSpPr>
            <a:spLocks noGrp="1"/>
          </p:cNvSpPr>
          <p:nvPr>
            <p:ph type="body" idx="1"/>
          </p:nvPr>
        </p:nvSpPr>
        <p:spPr>
          <a:xfrm>
            <a:off x="597413" y="2259431"/>
            <a:ext cx="6428423" cy="1166118"/>
          </a:xfrm>
        </p:spPr>
        <p:txBody>
          <a:bodyPr anchor="b"/>
          <a:lstStyle>
            <a:lvl1pPr marL="0" indent="0">
              <a:buNone/>
              <a:defRPr sz="1600">
                <a:solidFill>
                  <a:schemeClr val="tx1">
                    <a:tint val="75000"/>
                  </a:schemeClr>
                </a:solidFill>
              </a:defRPr>
            </a:lvl1pPr>
            <a:lvl2pPr marL="368366" indent="0">
              <a:buNone/>
              <a:defRPr sz="1500">
                <a:solidFill>
                  <a:schemeClr val="tx1">
                    <a:tint val="75000"/>
                  </a:schemeClr>
                </a:solidFill>
              </a:defRPr>
            </a:lvl2pPr>
            <a:lvl3pPr marL="736732" indent="0">
              <a:buNone/>
              <a:defRPr sz="1300">
                <a:solidFill>
                  <a:schemeClr val="tx1">
                    <a:tint val="75000"/>
                  </a:schemeClr>
                </a:solidFill>
              </a:defRPr>
            </a:lvl3pPr>
            <a:lvl4pPr marL="1105098" indent="0">
              <a:buNone/>
              <a:defRPr sz="1100">
                <a:solidFill>
                  <a:schemeClr val="tx1">
                    <a:tint val="75000"/>
                  </a:schemeClr>
                </a:solidFill>
              </a:defRPr>
            </a:lvl4pPr>
            <a:lvl5pPr marL="1473464" indent="0">
              <a:buNone/>
              <a:defRPr sz="1100">
                <a:solidFill>
                  <a:schemeClr val="tx1">
                    <a:tint val="75000"/>
                  </a:schemeClr>
                </a:solidFill>
              </a:defRPr>
            </a:lvl5pPr>
            <a:lvl6pPr marL="1841830" indent="0">
              <a:buNone/>
              <a:defRPr sz="1100">
                <a:solidFill>
                  <a:schemeClr val="tx1">
                    <a:tint val="75000"/>
                  </a:schemeClr>
                </a:solidFill>
              </a:defRPr>
            </a:lvl6pPr>
            <a:lvl7pPr marL="2210196" indent="0">
              <a:buNone/>
              <a:defRPr sz="1100">
                <a:solidFill>
                  <a:schemeClr val="tx1">
                    <a:tint val="75000"/>
                  </a:schemeClr>
                </a:solidFill>
              </a:defRPr>
            </a:lvl7pPr>
            <a:lvl8pPr marL="2578562" indent="0">
              <a:buNone/>
              <a:defRPr sz="1100">
                <a:solidFill>
                  <a:schemeClr val="tx1">
                    <a:tint val="75000"/>
                  </a:schemeClr>
                </a:solidFill>
              </a:defRPr>
            </a:lvl8pPr>
            <a:lvl9pPr marL="2946928" indent="0">
              <a:buNone/>
              <a:defRPr sz="1100">
                <a:solidFill>
                  <a:schemeClr val="tx1">
                    <a:tint val="75000"/>
                  </a:schemeClr>
                </a:solidFill>
              </a:defRPr>
            </a:lvl9pPr>
          </a:lstStyle>
          <a:p>
            <a:pPr lvl="0"/>
            <a:r>
              <a:rPr lang="de-DE"/>
              <a:t>Mastertextformat bearbeiten</a:t>
            </a:r>
          </a:p>
        </p:txBody>
      </p:sp>
      <p:sp>
        <p:nvSpPr>
          <p:cNvPr id="4" name="Datumsplatzhalter 3"/>
          <p:cNvSpPr>
            <a:spLocks noGrp="1"/>
          </p:cNvSpPr>
          <p:nvPr>
            <p:ph type="dt" sz="half" idx="10"/>
          </p:nvPr>
        </p:nvSpPr>
        <p:spPr/>
        <p:txBody>
          <a:bodyPr/>
          <a:lstStyle/>
          <a:p>
            <a:fld id="{2771F302-5F8D-7040-824F-9A5E9428D1CE}" type="datetimeFigureOut">
              <a:rPr lang="de-DE" smtClean="0"/>
              <a:t>28.09.18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3453058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378142" y="1243860"/>
            <a:ext cx="3340259" cy="3518098"/>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3844449" y="1243860"/>
            <a:ext cx="3340259" cy="3518098"/>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2771F302-5F8D-7040-824F-9A5E9428D1CE}" type="datetimeFigureOut">
              <a:rPr lang="de-DE" smtClean="0"/>
              <a:t>28.09.18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2749916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Mastertitelformat bearbeiten</a:t>
            </a:r>
          </a:p>
        </p:txBody>
      </p:sp>
      <p:sp>
        <p:nvSpPr>
          <p:cNvPr id="3" name="Textplatzhalter 2"/>
          <p:cNvSpPr>
            <a:spLocks noGrp="1"/>
          </p:cNvSpPr>
          <p:nvPr>
            <p:ph type="body" idx="1"/>
          </p:nvPr>
        </p:nvSpPr>
        <p:spPr>
          <a:xfrm>
            <a:off x="378143" y="1193266"/>
            <a:ext cx="3341572" cy="497296"/>
          </a:xfrm>
        </p:spPr>
        <p:txBody>
          <a:bodyPr anchor="b"/>
          <a:lstStyle>
            <a:lvl1pPr marL="0" indent="0">
              <a:buNone/>
              <a:defRPr sz="1900" b="1"/>
            </a:lvl1pPr>
            <a:lvl2pPr marL="368366" indent="0">
              <a:buNone/>
              <a:defRPr sz="1600" b="1"/>
            </a:lvl2pPr>
            <a:lvl3pPr marL="736732" indent="0">
              <a:buNone/>
              <a:defRPr sz="1500" b="1"/>
            </a:lvl3pPr>
            <a:lvl4pPr marL="1105098" indent="0">
              <a:buNone/>
              <a:defRPr sz="1300" b="1"/>
            </a:lvl4pPr>
            <a:lvl5pPr marL="1473464" indent="0">
              <a:buNone/>
              <a:defRPr sz="1300" b="1"/>
            </a:lvl5pPr>
            <a:lvl6pPr marL="1841830" indent="0">
              <a:buNone/>
              <a:defRPr sz="1300" b="1"/>
            </a:lvl6pPr>
            <a:lvl7pPr marL="2210196" indent="0">
              <a:buNone/>
              <a:defRPr sz="1300" b="1"/>
            </a:lvl7pPr>
            <a:lvl8pPr marL="2578562" indent="0">
              <a:buNone/>
              <a:defRPr sz="1300" b="1"/>
            </a:lvl8pPr>
            <a:lvl9pPr marL="2946928" indent="0">
              <a:buNone/>
              <a:defRPr sz="1300" b="1"/>
            </a:lvl9pPr>
          </a:lstStyle>
          <a:p>
            <a:pPr lvl="0"/>
            <a:r>
              <a:rPr lang="de-DE"/>
              <a:t>Mastertextformat bearbeiten</a:t>
            </a:r>
          </a:p>
        </p:txBody>
      </p:sp>
      <p:sp>
        <p:nvSpPr>
          <p:cNvPr id="4" name="Inhaltsplatzhalter 3"/>
          <p:cNvSpPr>
            <a:spLocks noGrp="1"/>
          </p:cNvSpPr>
          <p:nvPr>
            <p:ph sz="half" idx="2"/>
          </p:nvPr>
        </p:nvSpPr>
        <p:spPr>
          <a:xfrm>
            <a:off x="378143" y="1690562"/>
            <a:ext cx="3341572" cy="3071395"/>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3841823" y="1193266"/>
            <a:ext cx="3342885" cy="497296"/>
          </a:xfrm>
        </p:spPr>
        <p:txBody>
          <a:bodyPr anchor="b"/>
          <a:lstStyle>
            <a:lvl1pPr marL="0" indent="0">
              <a:buNone/>
              <a:defRPr sz="1900" b="1"/>
            </a:lvl1pPr>
            <a:lvl2pPr marL="368366" indent="0">
              <a:buNone/>
              <a:defRPr sz="1600" b="1"/>
            </a:lvl2pPr>
            <a:lvl3pPr marL="736732" indent="0">
              <a:buNone/>
              <a:defRPr sz="1500" b="1"/>
            </a:lvl3pPr>
            <a:lvl4pPr marL="1105098" indent="0">
              <a:buNone/>
              <a:defRPr sz="1300" b="1"/>
            </a:lvl4pPr>
            <a:lvl5pPr marL="1473464" indent="0">
              <a:buNone/>
              <a:defRPr sz="1300" b="1"/>
            </a:lvl5pPr>
            <a:lvl6pPr marL="1841830" indent="0">
              <a:buNone/>
              <a:defRPr sz="1300" b="1"/>
            </a:lvl6pPr>
            <a:lvl7pPr marL="2210196" indent="0">
              <a:buNone/>
              <a:defRPr sz="1300" b="1"/>
            </a:lvl7pPr>
            <a:lvl8pPr marL="2578562" indent="0">
              <a:buNone/>
              <a:defRPr sz="1300" b="1"/>
            </a:lvl8pPr>
            <a:lvl9pPr marL="2946928" indent="0">
              <a:buNone/>
              <a:defRPr sz="1300" b="1"/>
            </a:lvl9pPr>
          </a:lstStyle>
          <a:p>
            <a:pPr lvl="0"/>
            <a:r>
              <a:rPr lang="de-DE"/>
              <a:t>Mastertextformat bearbeiten</a:t>
            </a:r>
          </a:p>
        </p:txBody>
      </p:sp>
      <p:sp>
        <p:nvSpPr>
          <p:cNvPr id="6" name="Inhaltsplatzhalter 5"/>
          <p:cNvSpPr>
            <a:spLocks noGrp="1"/>
          </p:cNvSpPr>
          <p:nvPr>
            <p:ph sz="quarter" idx="4"/>
          </p:nvPr>
        </p:nvSpPr>
        <p:spPr>
          <a:xfrm>
            <a:off x="3841823" y="1690562"/>
            <a:ext cx="3342885" cy="3071395"/>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2771F302-5F8D-7040-824F-9A5E9428D1CE}" type="datetimeFigureOut">
              <a:rPr lang="de-DE" smtClean="0"/>
              <a:t>28.09.18</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1963269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Datumsplatzhalter 2"/>
          <p:cNvSpPr>
            <a:spLocks noGrp="1"/>
          </p:cNvSpPr>
          <p:nvPr>
            <p:ph type="dt" sz="half" idx="10"/>
          </p:nvPr>
        </p:nvSpPr>
        <p:spPr/>
        <p:txBody>
          <a:bodyPr/>
          <a:lstStyle/>
          <a:p>
            <a:fld id="{2771F302-5F8D-7040-824F-9A5E9428D1CE}" type="datetimeFigureOut">
              <a:rPr lang="de-DE" smtClean="0"/>
              <a:t>28.09.18</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3252650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2771F302-5F8D-7040-824F-9A5E9428D1CE}" type="datetimeFigureOut">
              <a:rPr lang="de-DE" smtClean="0"/>
              <a:t>28.09.18</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560437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378143" y="212246"/>
            <a:ext cx="2488126" cy="903279"/>
          </a:xfrm>
        </p:spPr>
        <p:txBody>
          <a:bodyPr anchor="b"/>
          <a:lstStyle>
            <a:lvl1pPr algn="l">
              <a:defRPr sz="1600" b="1"/>
            </a:lvl1pPr>
          </a:lstStyle>
          <a:p>
            <a:r>
              <a:rPr lang="de-DE"/>
              <a:t>Mastertitelformat bearbeiten</a:t>
            </a:r>
          </a:p>
        </p:txBody>
      </p:sp>
      <p:sp>
        <p:nvSpPr>
          <p:cNvPr id="3" name="Inhaltsplatzhalter 2"/>
          <p:cNvSpPr>
            <a:spLocks noGrp="1"/>
          </p:cNvSpPr>
          <p:nvPr>
            <p:ph idx="1"/>
          </p:nvPr>
        </p:nvSpPr>
        <p:spPr>
          <a:xfrm>
            <a:off x="2956864" y="212246"/>
            <a:ext cx="4227843" cy="4549711"/>
          </a:xfrm>
        </p:spPr>
        <p:txBody>
          <a:bodyPr/>
          <a:lstStyle>
            <a:lvl1pPr>
              <a:defRPr sz="2600"/>
            </a:lvl1pPr>
            <a:lvl2pPr>
              <a:defRPr sz="2300"/>
            </a:lvl2pPr>
            <a:lvl3pPr>
              <a:defRPr sz="19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378143" y="1115525"/>
            <a:ext cx="2488126" cy="3646433"/>
          </a:xfrm>
        </p:spPr>
        <p:txBody>
          <a:bodyPr/>
          <a:lstStyle>
            <a:lvl1pPr marL="0" indent="0">
              <a:buNone/>
              <a:defRPr sz="1100"/>
            </a:lvl1pPr>
            <a:lvl2pPr marL="368366" indent="0">
              <a:buNone/>
              <a:defRPr sz="1000"/>
            </a:lvl2pPr>
            <a:lvl3pPr marL="736732" indent="0">
              <a:buNone/>
              <a:defRPr sz="800"/>
            </a:lvl3pPr>
            <a:lvl4pPr marL="1105098" indent="0">
              <a:buNone/>
              <a:defRPr sz="700"/>
            </a:lvl4pPr>
            <a:lvl5pPr marL="1473464" indent="0">
              <a:buNone/>
              <a:defRPr sz="700"/>
            </a:lvl5pPr>
            <a:lvl6pPr marL="1841830" indent="0">
              <a:buNone/>
              <a:defRPr sz="700"/>
            </a:lvl6pPr>
            <a:lvl7pPr marL="2210196" indent="0">
              <a:buNone/>
              <a:defRPr sz="700"/>
            </a:lvl7pPr>
            <a:lvl8pPr marL="2578562" indent="0">
              <a:buNone/>
              <a:defRPr sz="700"/>
            </a:lvl8pPr>
            <a:lvl9pPr marL="2946928" indent="0">
              <a:buNone/>
              <a:defRPr sz="700"/>
            </a:lvl9pPr>
          </a:lstStyle>
          <a:p>
            <a:pPr lvl="0"/>
            <a:r>
              <a:rPr lang="de-DE"/>
              <a:t>Mastertextformat bearbeiten</a:t>
            </a:r>
          </a:p>
        </p:txBody>
      </p:sp>
      <p:sp>
        <p:nvSpPr>
          <p:cNvPr id="5" name="Datumsplatzhalter 4"/>
          <p:cNvSpPr>
            <a:spLocks noGrp="1"/>
          </p:cNvSpPr>
          <p:nvPr>
            <p:ph type="dt" sz="half" idx="10"/>
          </p:nvPr>
        </p:nvSpPr>
        <p:spPr/>
        <p:txBody>
          <a:bodyPr/>
          <a:lstStyle/>
          <a:p>
            <a:fld id="{2771F302-5F8D-7040-824F-9A5E9428D1CE}" type="datetimeFigureOut">
              <a:rPr lang="de-DE" smtClean="0"/>
              <a:t>28.09.18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105891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482372" y="3731577"/>
            <a:ext cx="4537710" cy="440534"/>
          </a:xfrm>
        </p:spPr>
        <p:txBody>
          <a:bodyPr anchor="b"/>
          <a:lstStyle>
            <a:lvl1pPr algn="l">
              <a:defRPr sz="1600" b="1"/>
            </a:lvl1pPr>
          </a:lstStyle>
          <a:p>
            <a:r>
              <a:rPr lang="de-DE"/>
              <a:t>Mastertitelformat bearbeiten</a:t>
            </a:r>
          </a:p>
        </p:txBody>
      </p:sp>
      <p:sp>
        <p:nvSpPr>
          <p:cNvPr id="3" name="Bildplatzhalter 2"/>
          <p:cNvSpPr>
            <a:spLocks noGrp="1"/>
          </p:cNvSpPr>
          <p:nvPr>
            <p:ph type="pic" idx="1"/>
          </p:nvPr>
        </p:nvSpPr>
        <p:spPr>
          <a:xfrm>
            <a:off x="1482372" y="476319"/>
            <a:ext cx="4537710" cy="3198495"/>
          </a:xfrm>
        </p:spPr>
        <p:txBody>
          <a:bodyPr/>
          <a:lstStyle>
            <a:lvl1pPr marL="0" indent="0">
              <a:buNone/>
              <a:defRPr sz="2600"/>
            </a:lvl1pPr>
            <a:lvl2pPr marL="368366" indent="0">
              <a:buNone/>
              <a:defRPr sz="2300"/>
            </a:lvl2pPr>
            <a:lvl3pPr marL="736732" indent="0">
              <a:buNone/>
              <a:defRPr sz="1900"/>
            </a:lvl3pPr>
            <a:lvl4pPr marL="1105098" indent="0">
              <a:buNone/>
              <a:defRPr sz="1600"/>
            </a:lvl4pPr>
            <a:lvl5pPr marL="1473464" indent="0">
              <a:buNone/>
              <a:defRPr sz="1600"/>
            </a:lvl5pPr>
            <a:lvl6pPr marL="1841830" indent="0">
              <a:buNone/>
              <a:defRPr sz="1600"/>
            </a:lvl6pPr>
            <a:lvl7pPr marL="2210196" indent="0">
              <a:buNone/>
              <a:defRPr sz="1600"/>
            </a:lvl7pPr>
            <a:lvl8pPr marL="2578562" indent="0">
              <a:buNone/>
              <a:defRPr sz="1600"/>
            </a:lvl8pPr>
            <a:lvl9pPr marL="2946928" indent="0">
              <a:buNone/>
              <a:defRPr sz="1600"/>
            </a:lvl9pPr>
          </a:lstStyle>
          <a:p>
            <a:endParaRPr lang="de-DE"/>
          </a:p>
        </p:txBody>
      </p:sp>
      <p:sp>
        <p:nvSpPr>
          <p:cNvPr id="4" name="Textplatzhalter 3"/>
          <p:cNvSpPr>
            <a:spLocks noGrp="1"/>
          </p:cNvSpPr>
          <p:nvPr>
            <p:ph type="body" sz="half" idx="2"/>
          </p:nvPr>
        </p:nvSpPr>
        <p:spPr>
          <a:xfrm>
            <a:off x="1482372" y="4172111"/>
            <a:ext cx="4537710" cy="625631"/>
          </a:xfrm>
        </p:spPr>
        <p:txBody>
          <a:bodyPr/>
          <a:lstStyle>
            <a:lvl1pPr marL="0" indent="0">
              <a:buNone/>
              <a:defRPr sz="1100"/>
            </a:lvl1pPr>
            <a:lvl2pPr marL="368366" indent="0">
              <a:buNone/>
              <a:defRPr sz="1000"/>
            </a:lvl2pPr>
            <a:lvl3pPr marL="736732" indent="0">
              <a:buNone/>
              <a:defRPr sz="800"/>
            </a:lvl3pPr>
            <a:lvl4pPr marL="1105098" indent="0">
              <a:buNone/>
              <a:defRPr sz="700"/>
            </a:lvl4pPr>
            <a:lvl5pPr marL="1473464" indent="0">
              <a:buNone/>
              <a:defRPr sz="700"/>
            </a:lvl5pPr>
            <a:lvl6pPr marL="1841830" indent="0">
              <a:buNone/>
              <a:defRPr sz="700"/>
            </a:lvl6pPr>
            <a:lvl7pPr marL="2210196" indent="0">
              <a:buNone/>
              <a:defRPr sz="700"/>
            </a:lvl7pPr>
            <a:lvl8pPr marL="2578562" indent="0">
              <a:buNone/>
              <a:defRPr sz="700"/>
            </a:lvl8pPr>
            <a:lvl9pPr marL="2946928" indent="0">
              <a:buNone/>
              <a:defRPr sz="700"/>
            </a:lvl9pPr>
          </a:lstStyle>
          <a:p>
            <a:pPr lvl="0"/>
            <a:r>
              <a:rPr lang="de-DE"/>
              <a:t>Mastertextformat bearbeiten</a:t>
            </a:r>
          </a:p>
        </p:txBody>
      </p:sp>
      <p:sp>
        <p:nvSpPr>
          <p:cNvPr id="5" name="Datumsplatzhalter 4"/>
          <p:cNvSpPr>
            <a:spLocks noGrp="1"/>
          </p:cNvSpPr>
          <p:nvPr>
            <p:ph type="dt" sz="half" idx="10"/>
          </p:nvPr>
        </p:nvSpPr>
        <p:spPr/>
        <p:txBody>
          <a:bodyPr/>
          <a:lstStyle/>
          <a:p>
            <a:fld id="{2771F302-5F8D-7040-824F-9A5E9428D1CE}" type="datetimeFigureOut">
              <a:rPr lang="de-DE" smtClean="0"/>
              <a:t>28.09.18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615089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78143" y="213480"/>
            <a:ext cx="6806565" cy="888471"/>
          </a:xfrm>
          <a:prstGeom prst="rect">
            <a:avLst/>
          </a:prstGeom>
        </p:spPr>
        <p:txBody>
          <a:bodyPr vert="horz" lIns="73673" tIns="36837" rIns="73673" bIns="36837" rtlCol="0" anchor="ctr">
            <a:normAutofit/>
          </a:bodyPr>
          <a:lstStyle/>
          <a:p>
            <a:r>
              <a:rPr lang="de-DE"/>
              <a:t>Mastertitelformat bearbeiten</a:t>
            </a:r>
          </a:p>
        </p:txBody>
      </p:sp>
      <p:sp>
        <p:nvSpPr>
          <p:cNvPr id="3" name="Textplatzhalter 2"/>
          <p:cNvSpPr>
            <a:spLocks noGrp="1"/>
          </p:cNvSpPr>
          <p:nvPr>
            <p:ph type="body" idx="1"/>
          </p:nvPr>
        </p:nvSpPr>
        <p:spPr>
          <a:xfrm>
            <a:off x="378143" y="1243860"/>
            <a:ext cx="6806565" cy="3518098"/>
          </a:xfrm>
          <a:prstGeom prst="rect">
            <a:avLst/>
          </a:prstGeom>
        </p:spPr>
        <p:txBody>
          <a:bodyPr vert="horz" lIns="73673" tIns="36837" rIns="73673" bIns="36837"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378143" y="4940885"/>
            <a:ext cx="1764665" cy="283817"/>
          </a:xfrm>
          <a:prstGeom prst="rect">
            <a:avLst/>
          </a:prstGeom>
        </p:spPr>
        <p:txBody>
          <a:bodyPr vert="horz" lIns="73673" tIns="36837" rIns="73673" bIns="36837" rtlCol="0" anchor="ctr"/>
          <a:lstStyle>
            <a:lvl1pPr algn="l">
              <a:defRPr sz="1000">
                <a:solidFill>
                  <a:schemeClr val="tx1">
                    <a:tint val="75000"/>
                  </a:schemeClr>
                </a:solidFill>
              </a:defRPr>
            </a:lvl1pPr>
          </a:lstStyle>
          <a:p>
            <a:fld id="{2771F302-5F8D-7040-824F-9A5E9428D1CE}" type="datetimeFigureOut">
              <a:rPr lang="de-DE" smtClean="0"/>
              <a:t>28.09.18</a:t>
            </a:fld>
            <a:endParaRPr lang="de-DE"/>
          </a:p>
        </p:txBody>
      </p:sp>
      <p:sp>
        <p:nvSpPr>
          <p:cNvPr id="5" name="Fußzeilenplatzhalter 4"/>
          <p:cNvSpPr>
            <a:spLocks noGrp="1"/>
          </p:cNvSpPr>
          <p:nvPr>
            <p:ph type="ftr" sz="quarter" idx="3"/>
          </p:nvPr>
        </p:nvSpPr>
        <p:spPr>
          <a:xfrm>
            <a:off x="2583974" y="4940885"/>
            <a:ext cx="2394903" cy="283817"/>
          </a:xfrm>
          <a:prstGeom prst="rect">
            <a:avLst/>
          </a:prstGeom>
        </p:spPr>
        <p:txBody>
          <a:bodyPr vert="horz" lIns="73673" tIns="36837" rIns="73673" bIns="36837" rtlCol="0" anchor="ctr"/>
          <a:lstStyle>
            <a:lvl1pPr algn="ctr">
              <a:defRPr sz="10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3" y="4940885"/>
            <a:ext cx="1764665" cy="283817"/>
          </a:xfrm>
          <a:prstGeom prst="rect">
            <a:avLst/>
          </a:prstGeom>
        </p:spPr>
        <p:txBody>
          <a:bodyPr vert="horz" lIns="73673" tIns="36837" rIns="73673" bIns="36837" rtlCol="0" anchor="ctr"/>
          <a:lstStyle>
            <a:lvl1pPr algn="r">
              <a:defRPr sz="1000">
                <a:solidFill>
                  <a:schemeClr val="tx1">
                    <a:tint val="75000"/>
                  </a:schemeClr>
                </a:solidFill>
              </a:defRPr>
            </a:lvl1pPr>
          </a:lstStyle>
          <a:p>
            <a:fld id="{4BF8A147-DA16-4942-9E82-0D0EC8DA091F}" type="slidenum">
              <a:rPr lang="de-DE" smtClean="0"/>
              <a:t>‹Nr.›</a:t>
            </a:fld>
            <a:endParaRPr lang="de-DE"/>
          </a:p>
        </p:txBody>
      </p:sp>
    </p:spTree>
    <p:extLst>
      <p:ext uri="{BB962C8B-B14F-4D97-AF65-F5344CB8AC3E}">
        <p14:creationId xmlns:p14="http://schemas.microsoft.com/office/powerpoint/2010/main" val="2475525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8366" rtl="0" eaLnBrk="1" latinLnBrk="0" hangingPunct="1">
        <a:spcBef>
          <a:spcPct val="0"/>
        </a:spcBef>
        <a:buNone/>
        <a:defRPr sz="3500" kern="1200">
          <a:solidFill>
            <a:schemeClr val="tx1"/>
          </a:solidFill>
          <a:latin typeface="+mj-lt"/>
          <a:ea typeface="+mj-ea"/>
          <a:cs typeface="+mj-cs"/>
        </a:defRPr>
      </a:lvl1pPr>
    </p:titleStyle>
    <p:bodyStyle>
      <a:lvl1pPr marL="276275" indent="-276275" algn="l" defTabSz="368366" rtl="0" eaLnBrk="1" latinLnBrk="0" hangingPunct="1">
        <a:spcBef>
          <a:spcPct val="20000"/>
        </a:spcBef>
        <a:buFont typeface="Arial"/>
        <a:buChar char="•"/>
        <a:defRPr sz="2600" kern="1200">
          <a:solidFill>
            <a:schemeClr val="tx1"/>
          </a:solidFill>
          <a:latin typeface="+mn-lt"/>
          <a:ea typeface="+mn-ea"/>
          <a:cs typeface="+mn-cs"/>
        </a:defRPr>
      </a:lvl1pPr>
      <a:lvl2pPr marL="598595" indent="-230229" algn="l" defTabSz="368366" rtl="0" eaLnBrk="1" latinLnBrk="0" hangingPunct="1">
        <a:spcBef>
          <a:spcPct val="20000"/>
        </a:spcBef>
        <a:buFont typeface="Arial"/>
        <a:buChar char="–"/>
        <a:defRPr sz="2300" kern="1200">
          <a:solidFill>
            <a:schemeClr val="tx1"/>
          </a:solidFill>
          <a:latin typeface="+mn-lt"/>
          <a:ea typeface="+mn-ea"/>
          <a:cs typeface="+mn-cs"/>
        </a:defRPr>
      </a:lvl2pPr>
      <a:lvl3pPr marL="920915" indent="-184183" algn="l" defTabSz="368366" rtl="0" eaLnBrk="1" latinLnBrk="0" hangingPunct="1">
        <a:spcBef>
          <a:spcPct val="20000"/>
        </a:spcBef>
        <a:buFont typeface="Arial"/>
        <a:buChar char="•"/>
        <a:defRPr sz="1900" kern="1200">
          <a:solidFill>
            <a:schemeClr val="tx1"/>
          </a:solidFill>
          <a:latin typeface="+mn-lt"/>
          <a:ea typeface="+mn-ea"/>
          <a:cs typeface="+mn-cs"/>
        </a:defRPr>
      </a:lvl3pPr>
      <a:lvl4pPr marL="1289281" indent="-184183" algn="l" defTabSz="368366" rtl="0" eaLnBrk="1" latinLnBrk="0" hangingPunct="1">
        <a:spcBef>
          <a:spcPct val="20000"/>
        </a:spcBef>
        <a:buFont typeface="Arial"/>
        <a:buChar char="–"/>
        <a:defRPr sz="1600" kern="1200">
          <a:solidFill>
            <a:schemeClr val="tx1"/>
          </a:solidFill>
          <a:latin typeface="+mn-lt"/>
          <a:ea typeface="+mn-ea"/>
          <a:cs typeface="+mn-cs"/>
        </a:defRPr>
      </a:lvl4pPr>
      <a:lvl5pPr marL="1657647" indent="-184183" algn="l" defTabSz="368366" rtl="0" eaLnBrk="1" latinLnBrk="0" hangingPunct="1">
        <a:spcBef>
          <a:spcPct val="20000"/>
        </a:spcBef>
        <a:buFont typeface="Arial"/>
        <a:buChar char="»"/>
        <a:defRPr sz="1600" kern="1200">
          <a:solidFill>
            <a:schemeClr val="tx1"/>
          </a:solidFill>
          <a:latin typeface="+mn-lt"/>
          <a:ea typeface="+mn-ea"/>
          <a:cs typeface="+mn-cs"/>
        </a:defRPr>
      </a:lvl5pPr>
      <a:lvl6pPr marL="2026013" indent="-184183" algn="l" defTabSz="368366" rtl="0" eaLnBrk="1" latinLnBrk="0" hangingPunct="1">
        <a:spcBef>
          <a:spcPct val="20000"/>
        </a:spcBef>
        <a:buFont typeface="Arial"/>
        <a:buChar char="•"/>
        <a:defRPr sz="1600" kern="1200">
          <a:solidFill>
            <a:schemeClr val="tx1"/>
          </a:solidFill>
          <a:latin typeface="+mn-lt"/>
          <a:ea typeface="+mn-ea"/>
          <a:cs typeface="+mn-cs"/>
        </a:defRPr>
      </a:lvl6pPr>
      <a:lvl7pPr marL="2394379" indent="-184183" algn="l" defTabSz="368366" rtl="0" eaLnBrk="1" latinLnBrk="0" hangingPunct="1">
        <a:spcBef>
          <a:spcPct val="20000"/>
        </a:spcBef>
        <a:buFont typeface="Arial"/>
        <a:buChar char="•"/>
        <a:defRPr sz="1600" kern="1200">
          <a:solidFill>
            <a:schemeClr val="tx1"/>
          </a:solidFill>
          <a:latin typeface="+mn-lt"/>
          <a:ea typeface="+mn-ea"/>
          <a:cs typeface="+mn-cs"/>
        </a:defRPr>
      </a:lvl7pPr>
      <a:lvl8pPr marL="2762745" indent="-184183" algn="l" defTabSz="368366" rtl="0" eaLnBrk="1" latinLnBrk="0" hangingPunct="1">
        <a:spcBef>
          <a:spcPct val="20000"/>
        </a:spcBef>
        <a:buFont typeface="Arial"/>
        <a:buChar char="•"/>
        <a:defRPr sz="1600" kern="1200">
          <a:solidFill>
            <a:schemeClr val="tx1"/>
          </a:solidFill>
          <a:latin typeface="+mn-lt"/>
          <a:ea typeface="+mn-ea"/>
          <a:cs typeface="+mn-cs"/>
        </a:defRPr>
      </a:lvl8pPr>
      <a:lvl9pPr marL="3131111" indent="-184183" algn="l" defTabSz="368366" rtl="0" eaLnBrk="1" latinLnBrk="0" hangingPunct="1">
        <a:spcBef>
          <a:spcPct val="20000"/>
        </a:spcBef>
        <a:buFont typeface="Arial"/>
        <a:buChar char="•"/>
        <a:defRPr sz="1600" kern="1200">
          <a:solidFill>
            <a:schemeClr val="tx1"/>
          </a:solidFill>
          <a:latin typeface="+mn-lt"/>
          <a:ea typeface="+mn-ea"/>
          <a:cs typeface="+mn-cs"/>
        </a:defRPr>
      </a:lvl9pPr>
    </p:bodyStyle>
    <p:otherStyle>
      <a:defPPr>
        <a:defRPr lang="de-DE"/>
      </a:defPPr>
      <a:lvl1pPr marL="0" algn="l" defTabSz="368366" rtl="0" eaLnBrk="1" latinLnBrk="0" hangingPunct="1">
        <a:defRPr sz="1500" kern="1200">
          <a:solidFill>
            <a:schemeClr val="tx1"/>
          </a:solidFill>
          <a:latin typeface="+mn-lt"/>
          <a:ea typeface="+mn-ea"/>
          <a:cs typeface="+mn-cs"/>
        </a:defRPr>
      </a:lvl1pPr>
      <a:lvl2pPr marL="368366" algn="l" defTabSz="368366" rtl="0" eaLnBrk="1" latinLnBrk="0" hangingPunct="1">
        <a:defRPr sz="1500" kern="1200">
          <a:solidFill>
            <a:schemeClr val="tx1"/>
          </a:solidFill>
          <a:latin typeface="+mn-lt"/>
          <a:ea typeface="+mn-ea"/>
          <a:cs typeface="+mn-cs"/>
        </a:defRPr>
      </a:lvl2pPr>
      <a:lvl3pPr marL="736732" algn="l" defTabSz="368366" rtl="0" eaLnBrk="1" latinLnBrk="0" hangingPunct="1">
        <a:defRPr sz="1500" kern="1200">
          <a:solidFill>
            <a:schemeClr val="tx1"/>
          </a:solidFill>
          <a:latin typeface="+mn-lt"/>
          <a:ea typeface="+mn-ea"/>
          <a:cs typeface="+mn-cs"/>
        </a:defRPr>
      </a:lvl3pPr>
      <a:lvl4pPr marL="1105098" algn="l" defTabSz="368366" rtl="0" eaLnBrk="1" latinLnBrk="0" hangingPunct="1">
        <a:defRPr sz="1500" kern="1200">
          <a:solidFill>
            <a:schemeClr val="tx1"/>
          </a:solidFill>
          <a:latin typeface="+mn-lt"/>
          <a:ea typeface="+mn-ea"/>
          <a:cs typeface="+mn-cs"/>
        </a:defRPr>
      </a:lvl4pPr>
      <a:lvl5pPr marL="1473464" algn="l" defTabSz="368366" rtl="0" eaLnBrk="1" latinLnBrk="0" hangingPunct="1">
        <a:defRPr sz="1500" kern="1200">
          <a:solidFill>
            <a:schemeClr val="tx1"/>
          </a:solidFill>
          <a:latin typeface="+mn-lt"/>
          <a:ea typeface="+mn-ea"/>
          <a:cs typeface="+mn-cs"/>
        </a:defRPr>
      </a:lvl5pPr>
      <a:lvl6pPr marL="1841830" algn="l" defTabSz="368366" rtl="0" eaLnBrk="1" latinLnBrk="0" hangingPunct="1">
        <a:defRPr sz="1500" kern="1200">
          <a:solidFill>
            <a:schemeClr val="tx1"/>
          </a:solidFill>
          <a:latin typeface="+mn-lt"/>
          <a:ea typeface="+mn-ea"/>
          <a:cs typeface="+mn-cs"/>
        </a:defRPr>
      </a:lvl6pPr>
      <a:lvl7pPr marL="2210196" algn="l" defTabSz="368366" rtl="0" eaLnBrk="1" latinLnBrk="0" hangingPunct="1">
        <a:defRPr sz="1500" kern="1200">
          <a:solidFill>
            <a:schemeClr val="tx1"/>
          </a:solidFill>
          <a:latin typeface="+mn-lt"/>
          <a:ea typeface="+mn-ea"/>
          <a:cs typeface="+mn-cs"/>
        </a:defRPr>
      </a:lvl7pPr>
      <a:lvl8pPr marL="2578562" algn="l" defTabSz="368366" rtl="0" eaLnBrk="1" latinLnBrk="0" hangingPunct="1">
        <a:defRPr sz="1500" kern="1200">
          <a:solidFill>
            <a:schemeClr val="tx1"/>
          </a:solidFill>
          <a:latin typeface="+mn-lt"/>
          <a:ea typeface="+mn-ea"/>
          <a:cs typeface="+mn-cs"/>
        </a:defRPr>
      </a:lvl8pPr>
      <a:lvl9pPr marL="2946928" algn="l" defTabSz="368366"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5.tif"/><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5" name="Ecken des Rechtecks auf der gleichen Seite abrunden 4"/>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6" name="Textfeld 5"/>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SCR 01</a:t>
            </a:r>
          </a:p>
        </p:txBody>
      </p:sp>
      <p:pic>
        <p:nvPicPr>
          <p:cNvPr id="7" name="Bild 6" descr="Signe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Textfeld 7"/>
          <p:cNvSpPr txBox="1"/>
          <p:nvPr/>
        </p:nvSpPr>
        <p:spPr>
          <a:xfrm>
            <a:off x="1174413" y="679780"/>
            <a:ext cx="4076310" cy="461665"/>
          </a:xfrm>
          <a:prstGeom prst="rect">
            <a:avLst/>
          </a:prstGeom>
          <a:noFill/>
        </p:spPr>
        <p:txBody>
          <a:bodyPr wrap="square" rtlCol="0">
            <a:spAutoFit/>
          </a:bodyPr>
          <a:lstStyle/>
          <a:p>
            <a:r>
              <a:rPr lang="de-DE" sz="2400" dirty="0">
                <a:solidFill>
                  <a:srgbClr val="7E006B"/>
                </a:solidFill>
                <a:latin typeface="Avenir Heavy"/>
                <a:cs typeface="Avenir Heavy"/>
              </a:rPr>
              <a:t>DAUERLAUF </a:t>
            </a:r>
            <a:r>
              <a:rPr lang="de-DE" sz="2300" dirty="0">
                <a:solidFill>
                  <a:srgbClr val="7E006B"/>
                </a:solidFill>
                <a:latin typeface="Avenir Book"/>
                <a:cs typeface="Avenir Book"/>
              </a:rPr>
              <a:t>MIT SPRINTS</a:t>
            </a:r>
          </a:p>
        </p:txBody>
      </p:sp>
      <p:sp>
        <p:nvSpPr>
          <p:cNvPr id="9" name="Textfeld 8"/>
          <p:cNvSpPr txBox="1"/>
          <p:nvPr/>
        </p:nvSpPr>
        <p:spPr>
          <a:xfrm>
            <a:off x="865450" y="1584056"/>
            <a:ext cx="5942053" cy="3924151"/>
          </a:xfrm>
          <a:prstGeom prst="rect">
            <a:avLst/>
          </a:prstGeom>
          <a:noFill/>
          <a:ln>
            <a:solidFill>
              <a:srgbClr val="FFFFFF"/>
            </a:solidFill>
          </a:ln>
        </p:spPr>
        <p:txBody>
          <a:bodyPr wrap="square" rtlCol="0">
            <a:spAutoFit/>
          </a:bodyPr>
          <a:lstStyle/>
          <a:p>
            <a:pPr marL="271463" lvl="0" indent="-271463">
              <a:buSzPct val="170000"/>
              <a:buBlip>
                <a:blip r:embed="rId3"/>
              </a:buBlip>
            </a:pPr>
            <a:r>
              <a:rPr lang="de-DE" sz="1000" dirty="0">
                <a:solidFill>
                  <a:srgbClr val="747982"/>
                </a:solidFill>
                <a:latin typeface="Avenir Book"/>
                <a:cs typeface="Avenir Book"/>
              </a:rPr>
              <a:t>Ein Sprint ist eine Zeiteinheit </a:t>
            </a:r>
            <a:r>
              <a:rPr lang="de-DE" sz="1000" dirty="0">
                <a:solidFill>
                  <a:srgbClr val="616575"/>
                </a:solidFill>
                <a:latin typeface="Avenir Book"/>
                <a:cs typeface="Avenir Book"/>
              </a:rPr>
              <a:t>von</a:t>
            </a:r>
            <a:r>
              <a:rPr lang="de-DE" sz="1000" dirty="0">
                <a:solidFill>
                  <a:srgbClr val="747982"/>
                </a:solidFill>
                <a:latin typeface="Avenir Book"/>
                <a:cs typeface="Avenir Book"/>
              </a:rPr>
              <a:t> einer bis zu  vier Wochen. Zu Beginn eines Sprints wird seine Dauer festgelegt und dann nicht mehr verändert.</a:t>
            </a:r>
          </a:p>
          <a:p>
            <a:pPr lvl="0">
              <a:buSzPct val="170000"/>
            </a:pPr>
            <a:endParaRPr lang="de-DE" sz="1000" dirty="0">
              <a:solidFill>
                <a:srgbClr val="747982"/>
              </a:solidFill>
              <a:latin typeface="Avenir Book"/>
              <a:cs typeface="Avenir Book"/>
            </a:endParaRPr>
          </a:p>
          <a:p>
            <a:pPr marL="271463" lvl="0" indent="-271463">
              <a:buSzPct val="170000"/>
              <a:buBlip>
                <a:blip r:embed="rId3"/>
              </a:buBlip>
            </a:pPr>
            <a:r>
              <a:rPr lang="de-DE" sz="1000" dirty="0">
                <a:solidFill>
                  <a:srgbClr val="747982"/>
                </a:solidFill>
                <a:latin typeface="Avenir Book"/>
                <a:cs typeface="Avenir Book"/>
              </a:rPr>
              <a:t>Zum Sprint gehört eine vorherige schriftliche Planung und ein Retrotreffen </a:t>
            </a:r>
            <a:r>
              <a:rPr lang="de-DE" sz="1000">
                <a:solidFill>
                  <a:srgbClr val="747982"/>
                </a:solidFill>
                <a:latin typeface="Avenir Book"/>
                <a:cs typeface="Avenir Book"/>
              </a:rPr>
              <a:t>mit Deinem </a:t>
            </a:r>
            <a:r>
              <a:rPr lang="de-DE" sz="1000" dirty="0">
                <a:solidFill>
                  <a:srgbClr val="747982"/>
                </a:solidFill>
                <a:latin typeface="Avenir Book"/>
                <a:cs typeface="Avenir Book"/>
              </a:rPr>
              <a:t>Team. Dort wird besprochen wie der Sprint verlaufen ist, und was man im nächsten Sprint verbessern kann. Zu beiden Events gibt es eigene Trainingskarten, wenn Du Dich an der Stelle für eine Vertiefung interessierst: SCR 05 und SCR 06.</a:t>
            </a:r>
          </a:p>
          <a:p>
            <a:pPr marL="271463" lvl="0" indent="-271463">
              <a:buSzPct val="170000"/>
              <a:buBlip>
                <a:blip r:embed="rId3"/>
              </a:buBlip>
            </a:pPr>
            <a:endParaRPr lang="de-DE" sz="1000" dirty="0">
              <a:solidFill>
                <a:srgbClr val="747982"/>
              </a:solidFill>
              <a:latin typeface="Avenir Book"/>
              <a:cs typeface="Avenir Book"/>
            </a:endParaRPr>
          </a:p>
          <a:p>
            <a:pPr marL="271463" lvl="0" indent="-271463">
              <a:buSzPct val="170000"/>
              <a:buBlip>
                <a:blip r:embed="rId3"/>
              </a:buBlip>
            </a:pPr>
            <a:r>
              <a:rPr lang="de-DE" sz="1000" dirty="0">
                <a:solidFill>
                  <a:srgbClr val="747982"/>
                </a:solidFill>
                <a:latin typeface="Avenir Book"/>
                <a:cs typeface="Avenir Book"/>
              </a:rPr>
              <a:t>Ein Sprint kann beispielsweise die Zeit zwischen zwei Unterrichtsstunden sein.</a:t>
            </a:r>
          </a:p>
          <a:p>
            <a:pPr marL="271463" lvl="0" indent="-271463">
              <a:buSzPct val="170000"/>
              <a:buBlip>
                <a:blip r:embed="rId3"/>
              </a:buBlip>
            </a:pPr>
            <a:endParaRPr lang="de-DE" sz="1000" dirty="0">
              <a:solidFill>
                <a:srgbClr val="747982"/>
              </a:solidFill>
              <a:latin typeface="Avenir Book"/>
              <a:cs typeface="Avenir Book"/>
            </a:endParaRPr>
          </a:p>
          <a:p>
            <a:pPr marL="271463" lvl="0" indent="-271463">
              <a:buSzPct val="170000"/>
              <a:buBlip>
                <a:blip r:embed="rId3"/>
              </a:buBlip>
            </a:pPr>
            <a:r>
              <a:rPr lang="de-DE" sz="1000" dirty="0">
                <a:solidFill>
                  <a:srgbClr val="747982"/>
                </a:solidFill>
                <a:latin typeface="Avenir Book"/>
                <a:cs typeface="Avenir Book"/>
              </a:rPr>
              <a:t>Sprints lösen sich unmittelbar ab. Wenn ein Sprint beendet ist, beginnt sofort der nächste.</a:t>
            </a:r>
          </a:p>
          <a:p>
            <a:pPr marL="271463" lvl="0" indent="-271463">
              <a:buSzPct val="170000"/>
              <a:buBlip>
                <a:blip r:embed="rId3"/>
              </a:buBlip>
            </a:pPr>
            <a:endParaRPr lang="de-DE" sz="1000" dirty="0">
              <a:solidFill>
                <a:srgbClr val="747982"/>
              </a:solidFill>
              <a:latin typeface="Avenir Book"/>
              <a:cs typeface="Avenir Book"/>
            </a:endParaRPr>
          </a:p>
          <a:p>
            <a:pPr marL="271463" lvl="0" indent="-271463">
              <a:buSzPct val="170000"/>
              <a:buBlip>
                <a:blip r:embed="rId3"/>
              </a:buBlip>
            </a:pPr>
            <a:r>
              <a:rPr lang="de-DE" sz="1000" dirty="0">
                <a:solidFill>
                  <a:srgbClr val="747982"/>
                </a:solidFill>
                <a:latin typeface="Avenir Book"/>
                <a:cs typeface="Avenir Book"/>
              </a:rPr>
              <a:t>Ein Sprint wird nicht unterbrochen, nachdem er gestartet wurde.</a:t>
            </a:r>
          </a:p>
          <a:p>
            <a:pPr marL="271463" lvl="0" indent="-271463">
              <a:buSzPct val="170000"/>
              <a:buBlip>
                <a:blip r:embed="rId3"/>
              </a:buBlip>
            </a:pPr>
            <a:endParaRPr lang="de-DE" sz="1000" dirty="0">
              <a:solidFill>
                <a:srgbClr val="747982"/>
              </a:solidFill>
              <a:latin typeface="Avenir Book"/>
              <a:cs typeface="Avenir Book"/>
            </a:endParaRPr>
          </a:p>
          <a:p>
            <a:pPr marL="271463" lvl="0" indent="-271463">
              <a:buSzPct val="170000"/>
              <a:buBlip>
                <a:blip r:embed="rId3"/>
              </a:buBlip>
            </a:pPr>
            <a:r>
              <a:rPr lang="de-DE" sz="1000" dirty="0">
                <a:solidFill>
                  <a:srgbClr val="747982"/>
                </a:solidFill>
                <a:latin typeface="Avenir Book"/>
                <a:cs typeface="Avenir Book"/>
              </a:rPr>
              <a:t>Du stellst Dir Aufgaben für Deinen Sprint, die am Ende zu einem vorzeigbaren Ergebnis führen. Größere Aufgaben kannst du in kleinere Einheiten zerlegen. Diese Aufgaben dokumentierst Du vor Beginn des Sprints.</a:t>
            </a:r>
          </a:p>
          <a:p>
            <a:pPr marL="271463" lvl="0" indent="-271463">
              <a:buSzPct val="170000"/>
              <a:buBlip>
                <a:blip r:embed="rId3"/>
              </a:buBlip>
            </a:pPr>
            <a:endParaRPr lang="de-DE" sz="1000" dirty="0">
              <a:solidFill>
                <a:srgbClr val="747982"/>
              </a:solidFill>
              <a:latin typeface="Avenir Book"/>
              <a:cs typeface="Avenir Book"/>
            </a:endParaRPr>
          </a:p>
          <a:p>
            <a:pPr marL="271463" lvl="0" indent="-271463">
              <a:buSzPct val="170000"/>
              <a:buBlip>
                <a:blip r:embed="rId3"/>
              </a:buBlip>
            </a:pPr>
            <a:r>
              <a:rPr lang="de-DE" sz="1000" dirty="0">
                <a:solidFill>
                  <a:srgbClr val="747982"/>
                </a:solidFill>
                <a:latin typeface="Avenir Book"/>
                <a:cs typeface="Avenir Book"/>
              </a:rPr>
              <a:t>Es kommen während dem Sprint keine neuen Aufgaben hinzu und keine weg. Es geht darum eine Wahrnehmung zu erarbeiten, wieviel Du in einem Sprint schaffen kannst und was für Dich sinnvolle vorzeigbare Ziele sind.</a:t>
            </a:r>
          </a:p>
          <a:p>
            <a:pPr marL="271463" lvl="0" indent="-271463">
              <a:buSzPct val="170000"/>
              <a:buBlip>
                <a:blip r:embed="rId3"/>
              </a:buBlip>
            </a:pPr>
            <a:endParaRPr lang="de-DE" sz="1000" dirty="0">
              <a:solidFill>
                <a:srgbClr val="747982"/>
              </a:solidFill>
              <a:latin typeface="Avenir Book"/>
              <a:cs typeface="Avenir Book"/>
            </a:endParaRPr>
          </a:p>
          <a:p>
            <a:pPr marL="271463" lvl="0" indent="-271463">
              <a:buSzPct val="170000"/>
              <a:buBlip>
                <a:blip r:embed="rId3"/>
              </a:buBlip>
            </a:pPr>
            <a:endParaRPr lang="de-DE" sz="1000" dirty="0">
              <a:solidFill>
                <a:srgbClr val="747982"/>
              </a:solidFill>
              <a:latin typeface="Avenir Book"/>
              <a:cs typeface="Avenir Book"/>
            </a:endParaRPr>
          </a:p>
          <a:p>
            <a:pPr marL="271463" lvl="0" indent="-271463">
              <a:buSzPct val="170000"/>
              <a:buBlip>
                <a:blip r:embed="rId3"/>
              </a:buBlip>
            </a:pPr>
            <a:endParaRPr lang="de-DE" sz="1000" dirty="0">
              <a:solidFill>
                <a:srgbClr val="747982"/>
              </a:solidFill>
              <a:latin typeface="Avenir Book"/>
              <a:cs typeface="Avenir Book"/>
            </a:endParaRPr>
          </a:p>
          <a:p>
            <a:pPr marL="271463" lvl="0" indent="-271463">
              <a:buSzPct val="170000"/>
              <a:buBlip>
                <a:blip r:embed="rId3"/>
              </a:buBlip>
            </a:pPr>
            <a:endParaRPr lang="de-DE" sz="900" dirty="0">
              <a:solidFill>
                <a:srgbClr val="747982"/>
              </a:solidFill>
              <a:latin typeface="Avenir Book"/>
              <a:cs typeface="Avenir Book"/>
            </a:endParaRPr>
          </a:p>
        </p:txBody>
      </p:sp>
      <p:sp>
        <p:nvSpPr>
          <p:cNvPr id="10" name="Rechteck 9"/>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extfeld 1"/>
          <p:cNvSpPr txBox="1"/>
          <p:nvPr/>
        </p:nvSpPr>
        <p:spPr>
          <a:xfrm>
            <a:off x="1178722" y="1018334"/>
            <a:ext cx="1546815" cy="246221"/>
          </a:xfrm>
          <a:prstGeom prst="rect">
            <a:avLst/>
          </a:prstGeom>
          <a:noFill/>
        </p:spPr>
        <p:txBody>
          <a:bodyPr wrap="none" rtlCol="0">
            <a:spAutoFit/>
          </a:bodyPr>
          <a:lstStyle/>
          <a:p>
            <a:r>
              <a:rPr lang="de-DE" sz="1000" dirty="0">
                <a:solidFill>
                  <a:srgbClr val="616575"/>
                </a:solidFill>
                <a:latin typeface="Avenir Book"/>
                <a:cs typeface="Avenir Book"/>
              </a:rPr>
              <a:t>REGINA BRANDHUBER</a:t>
            </a:r>
          </a:p>
        </p:txBody>
      </p:sp>
    </p:spTree>
    <p:extLst>
      <p:ext uri="{BB962C8B-B14F-4D97-AF65-F5344CB8AC3E}">
        <p14:creationId xmlns:p14="http://schemas.microsoft.com/office/powerpoint/2010/main" val="4067334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5" name="Ecken des Rechtecks auf der gleichen Seite abrunden 4"/>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6" name="Textfeld 5"/>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SCR 01</a:t>
            </a:r>
          </a:p>
        </p:txBody>
      </p:sp>
      <p:pic>
        <p:nvPicPr>
          <p:cNvPr id="7" name="Bild 6" descr="Signe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Textfeld 7"/>
          <p:cNvSpPr txBox="1"/>
          <p:nvPr/>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sp>
        <p:nvSpPr>
          <p:cNvPr id="9" name="Textfeld 8"/>
          <p:cNvSpPr txBox="1"/>
          <p:nvPr/>
        </p:nvSpPr>
        <p:spPr>
          <a:xfrm>
            <a:off x="865450" y="1584056"/>
            <a:ext cx="5942053" cy="2323713"/>
          </a:xfrm>
          <a:prstGeom prst="rect">
            <a:avLst/>
          </a:prstGeom>
          <a:noFill/>
          <a:ln>
            <a:solidFill>
              <a:srgbClr val="FFFFFF"/>
            </a:solidFill>
          </a:ln>
        </p:spPr>
        <p:txBody>
          <a:bodyPr wrap="square" rtlCol="0">
            <a:spAutoFit/>
          </a:bodyPr>
          <a:lstStyle/>
          <a:p>
            <a:pPr marL="271463" indent="-271463">
              <a:lnSpc>
                <a:spcPct val="150000"/>
              </a:lnSpc>
              <a:buSzPct val="170000"/>
              <a:buBlip>
                <a:blip r:embed="rId3"/>
              </a:buBlip>
            </a:pPr>
            <a:r>
              <a:rPr lang="de-DE" sz="1000" dirty="0">
                <a:solidFill>
                  <a:srgbClr val="747982"/>
                </a:solidFill>
                <a:latin typeface="Avenir Book"/>
                <a:cs typeface="Avenir Book"/>
              </a:rPr>
              <a:t>Plane zwei Sprints von je einer Woche. </a:t>
            </a:r>
          </a:p>
          <a:p>
            <a:pPr marL="271463" indent="-271463">
              <a:lnSpc>
                <a:spcPct val="150000"/>
              </a:lnSpc>
              <a:buSzPct val="170000"/>
              <a:buBlip>
                <a:blip r:embed="rId3"/>
              </a:buBlip>
            </a:pPr>
            <a:endParaRPr lang="de-DE" sz="1000" dirty="0">
              <a:solidFill>
                <a:srgbClr val="747982"/>
              </a:solidFill>
              <a:latin typeface="Avenir Book"/>
              <a:cs typeface="Avenir Book"/>
            </a:endParaRPr>
          </a:p>
          <a:p>
            <a:pPr marL="271463" indent="-271463">
              <a:lnSpc>
                <a:spcPct val="150000"/>
              </a:lnSpc>
              <a:buSzPct val="170000"/>
              <a:buBlip>
                <a:blip r:embed="rId3"/>
              </a:buBlip>
            </a:pPr>
            <a:r>
              <a:rPr lang="de-DE" sz="1000" dirty="0">
                <a:solidFill>
                  <a:srgbClr val="747982"/>
                </a:solidFill>
                <a:latin typeface="Avenir Book"/>
                <a:cs typeface="Avenir Book"/>
              </a:rPr>
              <a:t>Ein Sprint gilt als durchgeführt wenn es vor dem Sprint eine Planung gegeben hat und nach dem Sprint ein Treffen mit Deiner Lehrkraft oder Deinem Team.</a:t>
            </a:r>
          </a:p>
          <a:p>
            <a:pPr marL="271463" indent="-271463">
              <a:lnSpc>
                <a:spcPct val="150000"/>
              </a:lnSpc>
              <a:buSzPct val="170000"/>
              <a:buBlip>
                <a:blip r:embed="rId3"/>
              </a:buBlip>
            </a:pPr>
            <a:endParaRPr lang="de-DE" sz="1000" dirty="0">
              <a:solidFill>
                <a:srgbClr val="747982"/>
              </a:solidFill>
              <a:latin typeface="Avenir Book"/>
              <a:cs typeface="Avenir Book"/>
            </a:endParaRPr>
          </a:p>
          <a:p>
            <a:pPr marL="271463" indent="-271463">
              <a:lnSpc>
                <a:spcPct val="150000"/>
              </a:lnSpc>
              <a:buSzPct val="170000"/>
              <a:buBlip>
                <a:blip r:embed="rId3"/>
              </a:buBlip>
            </a:pPr>
            <a:r>
              <a:rPr lang="de-DE" sz="1000" dirty="0">
                <a:solidFill>
                  <a:srgbClr val="747982"/>
                </a:solidFill>
                <a:latin typeface="Avenir Book"/>
                <a:cs typeface="Avenir Book"/>
              </a:rPr>
              <a:t>Es ist unabhängig davon, ob alle Aufgaben im Sprint erledigt wurden. Sie rutschen nicht automatisch in den nächsten Sprint. Ein Folgesprint wird wieder von vorne und ohne Altlasten geplant. Ein Sprint kann als abgeschlossen gelten, wenn noch Aufgaben übrig sind. Wichtig ist, dass das Ergebnis vorzeigbar ist.</a:t>
            </a:r>
          </a:p>
          <a:p>
            <a:endParaRPr lang="de-DE" sz="1000" dirty="0"/>
          </a:p>
        </p:txBody>
      </p:sp>
      <p:sp>
        <p:nvSpPr>
          <p:cNvPr id="10" name="Rechteck 9"/>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2" name="Bild 1" descr="mm_Icon_apprentic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8464" y="3564302"/>
            <a:ext cx="977900" cy="977900"/>
          </a:xfrm>
          <a:prstGeom prst="rect">
            <a:avLst/>
          </a:prstGeom>
        </p:spPr>
      </p:pic>
      <p:sp>
        <p:nvSpPr>
          <p:cNvPr id="11" name="Shape 7"/>
          <p:cNvSpPr/>
          <p:nvPr/>
        </p:nvSpPr>
        <p:spPr>
          <a:xfrm>
            <a:off x="1683417" y="4952581"/>
            <a:ext cx="4196016" cy="276995"/>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2" name="pasted-image.tif"/>
          <p:cNvPicPr/>
          <p:nvPr/>
        </p:nvPicPr>
        <p:blipFill>
          <a:blip r:embed="rId5">
            <a:extLst/>
          </a:blip>
          <a:stretch>
            <a:fillRect/>
          </a:stretch>
        </p:blipFill>
        <p:spPr>
          <a:xfrm>
            <a:off x="6174185" y="4992838"/>
            <a:ext cx="886619" cy="214128"/>
          </a:xfrm>
          <a:prstGeom prst="rect">
            <a:avLst/>
          </a:prstGeom>
          <a:ln w="12700">
            <a:miter lim="400000"/>
          </a:ln>
        </p:spPr>
      </p:pic>
      <p:sp>
        <p:nvSpPr>
          <p:cNvPr id="13" name="Textfeld 12"/>
          <p:cNvSpPr txBox="1"/>
          <p:nvPr/>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28.09.18</a:t>
            </a:fld>
            <a:endParaRPr lang="de-DE" sz="600" dirty="0">
              <a:solidFill>
                <a:srgbClr val="5D5E5F"/>
              </a:solidFill>
              <a:latin typeface="Avenir Light"/>
              <a:cs typeface="Avenir Light"/>
            </a:endParaRPr>
          </a:p>
        </p:txBody>
      </p:sp>
    </p:spTree>
    <p:extLst>
      <p:ext uri="{BB962C8B-B14F-4D97-AF65-F5344CB8AC3E}">
        <p14:creationId xmlns:p14="http://schemas.microsoft.com/office/powerpoint/2010/main" val="2046601028"/>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310</Words>
  <Application>Microsoft Macintosh PowerPoint</Application>
  <PresentationFormat>Benutzerdefiniert</PresentationFormat>
  <Paragraphs>28</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Office-Design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6</cp:revision>
  <cp:lastPrinted>2018-09-07T09:51:16Z</cp:lastPrinted>
  <dcterms:created xsi:type="dcterms:W3CDTF">2015-03-27T21:35:58Z</dcterms:created>
  <dcterms:modified xsi:type="dcterms:W3CDTF">2018-09-28T10:57:12Z</dcterms:modified>
</cp:coreProperties>
</file>