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2400" y="-120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93" y="100597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01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/>
              <a:t>Was braucht mein Team?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/>
              <a:t>Ein Team, das sich verbessern will.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b="1" dirty="0">
                <a:latin typeface="Avenir Heavy"/>
                <a:cs typeface="Avenir Heavy"/>
              </a:rPr>
              <a:t>Output:</a:t>
            </a:r>
            <a:r>
              <a:rPr lang="de-DE" sz="1100" dirty="0"/>
              <a:t> Fähigkeiten-Story </a:t>
            </a:r>
            <a:r>
              <a:rPr lang="de-DE" sz="1100" dirty="0" err="1" smtClean="0"/>
              <a:t>Map</a:t>
            </a:r>
            <a:r>
              <a:rPr lang="de-DE" sz="1100" dirty="0" smtClean="0"/>
              <a:t> </a:t>
            </a:r>
            <a:endParaRPr lang="de-DE" sz="1100" dirty="0"/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/>
              <a:t>Um ein sinnvolles Training für mein Team ansetzen zu können ist es notwendig zu wissen, was es braucht.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/>
              <a:t>Niemand kann das besser beurteilen als das Team selbst, denn bei der Arbeit entsteht auch der Überblick über das, was das Team können sollte um diese Arbeit zu meistern. 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/>
              <a:t>Das Resultat dieses Workshops ist eine Story </a:t>
            </a:r>
            <a:r>
              <a:rPr lang="de-DE" sz="1100" dirty="0" smtClean="0"/>
              <a:t>Map</a:t>
            </a:r>
            <a:r>
              <a:rPr lang="de-DE" sz="1100" baseline="30000" dirty="0" smtClean="0"/>
              <a:t>1</a:t>
            </a:r>
            <a:r>
              <a:rPr lang="de-DE" sz="1100" dirty="0" smtClean="0"/>
              <a:t>, </a:t>
            </a:r>
            <a:r>
              <a:rPr lang="de-DE" sz="1100" dirty="0"/>
              <a:t>die die Perspektiven aus dem Team sammelt und </a:t>
            </a:r>
            <a:r>
              <a:rPr lang="de-DE" sz="1100" dirty="0" err="1"/>
              <a:t>clustert</a:t>
            </a:r>
            <a:r>
              <a:rPr lang="de-DE" sz="1100" dirty="0"/>
              <a:t>, welche Fähigkeiten man für hochwertige </a:t>
            </a:r>
            <a:r>
              <a:rPr lang="de-DE" sz="1100" dirty="0" err="1"/>
              <a:t>Softwarentwicklung</a:t>
            </a:r>
            <a:r>
              <a:rPr lang="de-DE" sz="1100" dirty="0"/>
              <a:t> </a:t>
            </a:r>
            <a:r>
              <a:rPr lang="de-DE" sz="1100" dirty="0" smtClean="0"/>
              <a:t>benötigt.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 smtClean="0"/>
              <a:t>Überlegt Euch, ob ihr mit diesem Workshop einen oder mehrere der Bereiche</a:t>
            </a:r>
            <a:br>
              <a:rPr lang="de-DE" sz="1100" dirty="0" smtClean="0"/>
            </a:br>
            <a:r>
              <a:rPr lang="de-DE" sz="1100" dirty="0" smtClean="0"/>
              <a:t> Anforderung – Entwicklung – Betrieb abdecken möchtet.</a:t>
            </a:r>
            <a:endParaRPr lang="de-DE" sz="1100" dirty="0"/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/>
              <a:t>Vielleicht gibt es auch den Wunsch nach einigen Fähigkeiten, die aber im Team noch nicht vorhanden sind. Vor allem dafür sollte in diesem Workshop Platz sein.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/>
              <a:t>Der Workshop schafft eine Wahrnehmung, die erst wachsen muss. Fähigkeiten können hinzukommen, wegfallen oder es ändert sich ihre Priorisierung</a:t>
            </a:r>
            <a:r>
              <a:rPr lang="de-DE" sz="1100" dirty="0" smtClean="0"/>
              <a:t>. 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sz="1100" dirty="0" smtClean="0"/>
              <a:t>Daher </a:t>
            </a:r>
            <a:r>
              <a:rPr lang="de-DE" sz="1100" dirty="0"/>
              <a:t>ist es sinnvoll, nach dem Workshop den Move "Drain </a:t>
            </a:r>
            <a:r>
              <a:rPr lang="de-DE" sz="1100" dirty="0" err="1"/>
              <a:t>Snake</a:t>
            </a:r>
            <a:r>
              <a:rPr lang="de-DE" sz="1100" dirty="0"/>
              <a:t>" (XXX 99) durchzuführen, um Argumente für/gegen die in der Story </a:t>
            </a:r>
            <a:r>
              <a:rPr lang="de-DE" sz="1100" dirty="0" err="1"/>
              <a:t>Map</a:t>
            </a:r>
            <a:r>
              <a:rPr lang="de-DE" sz="1100" dirty="0"/>
              <a:t> zusammengetragenen Aspekte zu </a:t>
            </a:r>
            <a:r>
              <a:rPr lang="de-DE" sz="1100" dirty="0" smtClean="0"/>
              <a:t>sammeln. Die Drain </a:t>
            </a:r>
            <a:r>
              <a:rPr lang="de-DE" sz="1100" dirty="0" err="1" smtClean="0"/>
              <a:t>Snake</a:t>
            </a:r>
            <a:r>
              <a:rPr lang="de-DE" sz="1100" dirty="0" smtClean="0"/>
              <a:t> ist </a:t>
            </a:r>
            <a:r>
              <a:rPr lang="de-DE" sz="1100" dirty="0"/>
              <a:t>zugleich die Vorbereitung für den 2. Workshop</a:t>
            </a:r>
            <a:r>
              <a:rPr lang="de-DE" sz="1100" dirty="0" smtClean="0"/>
              <a:t>.</a:t>
            </a:r>
            <a:endParaRPr lang="de-DE" sz="1100" dirty="0"/>
          </a:p>
        </p:txBody>
      </p:sp>
      <p:sp>
        <p:nvSpPr>
          <p:cNvPr id="5" name="Textfeld 4"/>
          <p:cNvSpPr txBox="1"/>
          <p:nvPr/>
        </p:nvSpPr>
        <p:spPr>
          <a:xfrm>
            <a:off x="1051431" y="5022031"/>
            <a:ext cx="6481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aseline="30000" dirty="0"/>
              <a:t>1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Quelle: Patton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 Jeff (2015): User Story Mapping- Nutzerbedürfnisse besser verstehen als Schlüssel für erfolgreiche Produkte,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O'Reilly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</a:pPr>
            <a:r>
              <a:rPr lang="de-DE" dirty="0"/>
              <a:t>Material:</a:t>
            </a:r>
          </a:p>
          <a:p>
            <a:pPr lvl="1">
              <a:lnSpc>
                <a:spcPts val="1200"/>
              </a:lnSpc>
            </a:pPr>
            <a:r>
              <a:rPr lang="de-DE" dirty="0" smtClean="0"/>
              <a:t>Klebezettel </a:t>
            </a:r>
            <a:endParaRPr lang="de-DE" dirty="0"/>
          </a:p>
          <a:p>
            <a:pPr lvl="1">
              <a:lnSpc>
                <a:spcPts val="1200"/>
              </a:lnSpc>
            </a:pPr>
            <a:r>
              <a:rPr lang="de-DE" dirty="0"/>
              <a:t>Stifte</a:t>
            </a:r>
          </a:p>
          <a:p>
            <a:pPr lvl="1">
              <a:lnSpc>
                <a:spcPts val="1200"/>
              </a:lnSpc>
            </a:pPr>
            <a:r>
              <a:rPr lang="de-DE" dirty="0"/>
              <a:t>Wand- oder </a:t>
            </a:r>
            <a:r>
              <a:rPr lang="de-DE" dirty="0" smtClean="0"/>
              <a:t>W</a:t>
            </a:r>
            <a:r>
              <a:rPr lang="de-DE" sz="1100" dirty="0" smtClean="0">
                <a:ea typeface="Avenir Book"/>
                <a:sym typeface="Avenir Book"/>
              </a:rPr>
              <a:t>eißwan</a:t>
            </a:r>
            <a:r>
              <a:rPr lang="de-DE" dirty="0" smtClean="0"/>
              <a:t>dtafelfläche</a:t>
            </a:r>
            <a:endParaRPr lang="de-DE" dirty="0"/>
          </a:p>
          <a:p>
            <a:pPr>
              <a:lnSpc>
                <a:spcPts val="1200"/>
              </a:lnSpc>
            </a:pPr>
            <a:r>
              <a:rPr lang="de-DE" dirty="0" smtClean="0"/>
              <a:t>Zeit: mind. </a:t>
            </a:r>
            <a:r>
              <a:rPr lang="de-DE" smtClean="0"/>
              <a:t>90 Minuten</a:t>
            </a:r>
            <a:endParaRPr lang="de-DE" dirty="0" smtClean="0"/>
          </a:p>
          <a:p>
            <a:pPr>
              <a:lnSpc>
                <a:spcPts val="1200"/>
              </a:lnSpc>
            </a:pPr>
            <a:r>
              <a:rPr lang="de-DE" dirty="0" smtClean="0"/>
              <a:t>Je </a:t>
            </a:r>
            <a:r>
              <a:rPr lang="de-DE" dirty="0"/>
              <a:t>nachdem wie groß Dein Team ist, </a:t>
            </a:r>
            <a:r>
              <a:rPr lang="de-DE" dirty="0" smtClean="0"/>
              <a:t>könnt </a:t>
            </a:r>
            <a:r>
              <a:rPr lang="de-DE" dirty="0"/>
              <a:t>Ihr im gesamten Team, einzeln oder in Kleingruppen arbeiten.</a:t>
            </a:r>
          </a:p>
          <a:p>
            <a:pPr>
              <a:lnSpc>
                <a:spcPts val="1200"/>
              </a:lnSpc>
            </a:pPr>
            <a:r>
              <a:rPr lang="de-DE" dirty="0"/>
              <a:t>Nachdem Ihr entschieden habt, in welche Gruppen Ihr Euch einteilt, stellt Euch die Frage: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latin typeface="Avenir Heavy"/>
                <a:cs typeface="Avenir Heavy"/>
              </a:rPr>
              <a:t>"</a:t>
            </a:r>
            <a:r>
              <a:rPr lang="de-DE" dirty="0">
                <a:latin typeface="Avenir Heavy"/>
                <a:cs typeface="Avenir Heavy"/>
              </a:rPr>
              <a:t>Welche Fähigkeiten brauchen wir als Team, um Software in guter Qualität zu entwickeln?"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Sammelt in einem Brainstorming 15 Minuten lang alles</a:t>
            </a:r>
            <a:r>
              <a:rPr lang="de-DE" dirty="0"/>
              <a:t>, was Euch zu dieser Frage einfällt 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schreibt </a:t>
            </a:r>
            <a:r>
              <a:rPr lang="de-DE" dirty="0"/>
              <a:t>jede Fähigkeit auf </a:t>
            </a:r>
            <a:r>
              <a:rPr lang="de-DE" dirty="0" smtClean="0"/>
              <a:t>einen Klebezettel.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Tragt </a:t>
            </a:r>
            <a:r>
              <a:rPr lang="de-DE" dirty="0"/>
              <a:t>nun </a:t>
            </a:r>
            <a:r>
              <a:rPr lang="de-DE" dirty="0" smtClean="0"/>
              <a:t>im </a:t>
            </a:r>
            <a:r>
              <a:rPr lang="de-DE" dirty="0"/>
              <a:t>gesamten </a:t>
            </a:r>
            <a:r>
              <a:rPr lang="de-DE" dirty="0" smtClean="0"/>
              <a:t>Team die Ergebnisse zusammen. </a:t>
            </a:r>
            <a:r>
              <a:rPr lang="de-DE" dirty="0"/>
              <a:t>Lest dafür nacheinander einzeln die Fähigkeiten </a:t>
            </a:r>
            <a:r>
              <a:rPr lang="de-DE" dirty="0" smtClean="0"/>
              <a:t>vor und hängt die Zettel an eine Wand. Sucht dabei nach Clustern in den Fähigkeiten </a:t>
            </a:r>
            <a:r>
              <a:rPr lang="de-DE" dirty="0"/>
              <a:t>und findet einen Oberbegriff für </a:t>
            </a:r>
            <a:r>
              <a:rPr lang="de-DE" dirty="0" smtClean="0"/>
              <a:t>jedes </a:t>
            </a:r>
            <a:r>
              <a:rPr lang="de-DE" dirty="0" err="1" smtClean="0"/>
              <a:t>Fähigkeitencluster</a:t>
            </a:r>
            <a:r>
              <a:rPr lang="de-DE" dirty="0" smtClean="0"/>
              <a:t>.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Hängt die </a:t>
            </a:r>
            <a:r>
              <a:rPr lang="de-DE" dirty="0"/>
              <a:t>Oberbegriffe mit einer anderen </a:t>
            </a:r>
            <a:r>
              <a:rPr lang="de-DE" dirty="0" smtClean="0"/>
              <a:t>Klebezettel-Farbe </a:t>
            </a:r>
            <a:r>
              <a:rPr lang="de-DE" dirty="0"/>
              <a:t>in einer Reihe nebeneinander (Backbone) und sammelt die passenden Fähigkeiten darunter, sodass eine Story </a:t>
            </a:r>
            <a:r>
              <a:rPr lang="de-DE" dirty="0" err="1"/>
              <a:t>Map</a:t>
            </a:r>
            <a:r>
              <a:rPr lang="de-DE" dirty="0"/>
              <a:t> entsteht</a:t>
            </a:r>
            <a:r>
              <a:rPr lang="de-DE" dirty="0" smtClean="0"/>
              <a:t>. </a:t>
            </a:r>
            <a:endParaRPr lang="de-DE" dirty="0"/>
          </a:p>
          <a:p>
            <a:pPr>
              <a:lnSpc>
                <a:spcPts val="1200"/>
              </a:lnSpc>
            </a:pPr>
            <a:r>
              <a:rPr lang="de-DE" dirty="0"/>
              <a:t>Zum Schluss nehmt Euch für jede Kategorie 5-10 </a:t>
            </a:r>
            <a:r>
              <a:rPr lang="de-DE" dirty="0" smtClean="0"/>
              <a:t>Minuten Zeit </a:t>
            </a:r>
            <a:r>
              <a:rPr lang="de-DE" dirty="0"/>
              <a:t>und diskutiert die Priorisierung der </a:t>
            </a:r>
            <a:r>
              <a:rPr lang="de-DE" dirty="0" smtClean="0"/>
              <a:t>Fähigkeiten </a:t>
            </a:r>
            <a:r>
              <a:rPr lang="de-DE" dirty="0"/>
              <a:t>aus. Wie wichtig ist eine Fähigkeit im Bezug auf die Entwicklung guter Software? Sammelt zuerst alle Argumente und einigt euch dann im Konsens auf eine Reihenfolge.</a:t>
            </a:r>
          </a:p>
          <a:p>
            <a:pPr>
              <a:lnSpc>
                <a:spcPts val="1200"/>
              </a:lnSpc>
            </a:pPr>
            <a:r>
              <a:rPr lang="de-DE" dirty="0" smtClean="0"/>
              <a:t>Arbeitet nach </a:t>
            </a:r>
            <a:r>
              <a:rPr lang="de-DE" dirty="0"/>
              <a:t>dem Workshop </a:t>
            </a:r>
            <a:r>
              <a:rPr lang="de-DE" dirty="0" smtClean="0"/>
              <a:t>mit dem Move </a:t>
            </a:r>
            <a:r>
              <a:rPr lang="de-DE" dirty="0"/>
              <a:t>"Drain </a:t>
            </a:r>
            <a:r>
              <a:rPr lang="de-DE" dirty="0" err="1"/>
              <a:t>Snake</a:t>
            </a:r>
            <a:r>
              <a:rPr lang="de-DE" dirty="0"/>
              <a:t>" (XXX 99) </a:t>
            </a:r>
            <a:r>
              <a:rPr lang="de-DE" dirty="0" smtClean="0"/>
              <a:t>weiter und pflegt die </a:t>
            </a:r>
            <a:r>
              <a:rPr lang="de-DE" dirty="0"/>
              <a:t>neuen </a:t>
            </a:r>
            <a:r>
              <a:rPr lang="de-DE" dirty="0" smtClean="0"/>
              <a:t>Erkennt-nisse </a:t>
            </a:r>
            <a:r>
              <a:rPr lang="de-DE" dirty="0"/>
              <a:t>2 Mal pro Woche in einem kurzen Stand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mit dem gesamten Team in die Story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smtClean="0"/>
              <a:t>ein.</a:t>
            </a:r>
            <a:endParaRPr lang="de-DE" dirty="0"/>
          </a:p>
          <a:p>
            <a:pPr>
              <a:lnSpc>
                <a:spcPts val="1200"/>
              </a:lnSpc>
            </a:pP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95</Words>
  <Application>Microsoft Macintosh PowerPoint</Application>
  <PresentationFormat>Benutzerdefiniert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Was braucht mein Team?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19</cp:revision>
  <dcterms:modified xsi:type="dcterms:W3CDTF">2015-11-27T09:36:20Z</dcterms:modified>
</cp:coreProperties>
</file>