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4"/>
  </p:handout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062"/>
  </p:normalViewPr>
  <p:slideViewPr>
    <p:cSldViewPr snapToGrid="0" snapToObjects="1">
      <p:cViewPr varScale="1">
        <p:scale>
          <a:sx n="110" d="100"/>
          <a:sy n="110" d="100"/>
        </p:scale>
        <p:origin x="2232" y="184"/>
      </p:cViewPr>
      <p:guideLst>
        <p:guide orient="horz" pos="65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C5B-5F6F-B341-A0E1-3C37FC6B86DA}" type="datetimeFigureOut">
              <a:rPr lang="de-DE" smtClean="0"/>
              <a:t>23.07.23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552-4DCF-B34C-9A17-A8F13D3A7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32767C57-836F-2C86-FC07-4B6B4ECE85D8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47D19112-8585-5C03-2010-EB3A0039872B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23.07.23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23.07.23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KAN 04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GE</a:t>
            </a:r>
            <a:r>
              <a:rPr lang="de-DE" dirty="0"/>
              <a:t>SCHAFFT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/>
        <p:txBody>
          <a:bodyPr>
            <a:noAutofit/>
          </a:bodyPr>
          <a:lstStyle/>
          <a:p>
            <a:r>
              <a:rPr lang="de-DE" dirty="0"/>
              <a:t>Die so genannte Kanban-Methode stammt aus der Fertigungsindustrie, hat sich aber weiterentwickelt und wird heute auch zur Prozessvisualisierung in der Softwareentwicklung angewandt. </a:t>
            </a:r>
          </a:p>
          <a:p>
            <a:r>
              <a:rPr lang="de-DE" dirty="0"/>
              <a:t>Kanban eignet sich als Arbeitswerkzeug bei jeder Tätigkeit, die bestimmte aufeinanderfolgende Arbeitsphasen erfordert, bis sie abgeschlossen ist.</a:t>
            </a:r>
          </a:p>
          <a:p>
            <a:r>
              <a:rPr lang="de-DE" dirty="0"/>
              <a:t>Das Wort „Kanban“ kommt aus dem japanischen und bedeutet „Karte“, „Tafel“ oder „Beleg“.</a:t>
            </a:r>
          </a:p>
          <a:p>
            <a:r>
              <a:rPr lang="de-DE" dirty="0"/>
              <a:t>Jede Aufgabe bzw. Phrase wird auf ein Post </a:t>
            </a:r>
            <a:r>
              <a:rPr lang="de-DE" dirty="0" err="1"/>
              <a:t>It</a:t>
            </a:r>
            <a:r>
              <a:rPr lang="de-DE" dirty="0"/>
              <a:t> geschrieben und muss die verschiedenen </a:t>
            </a:r>
            <a:br>
              <a:rPr lang="de-DE" dirty="0"/>
            </a:br>
            <a:r>
              <a:rPr lang="de-DE" dirty="0"/>
              <a:t>Phasen Deines Arbeitsprozesses durchlaufen. Kennst Du ihn denn? Kanban kann Dir helfen Dir davon ein Bild zu machen.</a:t>
            </a:r>
          </a:p>
          <a:p>
            <a:r>
              <a:rPr lang="de-DE" dirty="0"/>
              <a:t>Für jede Arbeitsphase wird auf einer Kanban-Tafel eine</a:t>
            </a:r>
            <a:br>
              <a:rPr lang="de-DE" dirty="0"/>
            </a:br>
            <a:r>
              <a:rPr lang="de-DE" dirty="0"/>
              <a:t>Spalte angelegt. Jedes Post </a:t>
            </a:r>
            <a:r>
              <a:rPr lang="de-DE" dirty="0" err="1"/>
              <a:t>It</a:t>
            </a:r>
            <a:r>
              <a:rPr lang="de-DE" dirty="0"/>
              <a:t> beginnt in der linken </a:t>
            </a:r>
            <a:br>
              <a:rPr lang="de-DE" dirty="0"/>
            </a:br>
            <a:r>
              <a:rPr lang="de-DE" dirty="0"/>
              <a:t>Spalte und wandert nach und nach weiter nach rechts. </a:t>
            </a:r>
            <a:br>
              <a:rPr lang="de-DE" dirty="0"/>
            </a:br>
            <a:r>
              <a:rPr lang="de-DE" dirty="0"/>
              <a:t>Wenn eine Arbeitsphase abgeschlossen ist, wird das </a:t>
            </a:r>
            <a:br>
              <a:rPr lang="de-DE" dirty="0"/>
            </a:br>
            <a:r>
              <a:rPr lang="de-DE" dirty="0"/>
              <a:t>Post </a:t>
            </a:r>
            <a:r>
              <a:rPr lang="de-DE" dirty="0" err="1"/>
              <a:t>It</a:t>
            </a:r>
            <a:r>
              <a:rPr lang="de-DE" dirty="0"/>
              <a:t> eine Spalte weiter geschoben.</a:t>
            </a:r>
          </a:p>
          <a:p>
            <a:r>
              <a:rPr lang="de-DE" dirty="0"/>
              <a:t>Jede Spalte kann beliebig benannt werden. Ebenso </a:t>
            </a:r>
            <a:br>
              <a:rPr lang="de-DE" dirty="0"/>
            </a:br>
            <a:r>
              <a:rPr lang="de-DE" dirty="0"/>
              <a:t>gibt es keine strenge Obergrenze für die Spaltenanzahl.</a:t>
            </a:r>
          </a:p>
          <a:p>
            <a:r>
              <a:rPr lang="de-DE" dirty="0"/>
              <a:t>Bezug zu anderen Trainingskarten: Es ist auch möglich </a:t>
            </a:r>
            <a:br>
              <a:rPr lang="de-DE" dirty="0"/>
            </a:br>
            <a:r>
              <a:rPr lang="de-DE" dirty="0"/>
              <a:t>Deine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anhand von Kanban </a:t>
            </a:r>
            <a:br>
              <a:rPr lang="de-DE" dirty="0"/>
            </a:br>
            <a:r>
              <a:rPr lang="de-DE" dirty="0"/>
              <a:t>abzubilden, wenn Du SCR 04 trainiert hast.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EB3A1-3685-AD4F-AE58-DD771BF48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2" t="15876" r="1515" b="7482"/>
          <a:stretch/>
        </p:blipFill>
        <p:spPr>
          <a:xfrm>
            <a:off x="4443465" y="3013899"/>
            <a:ext cx="2651073" cy="17006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Lege Dir ein erstes Kanban-Board an.</a:t>
            </a:r>
          </a:p>
          <a:p>
            <a:r>
              <a:rPr lang="de-DE" sz="1200" dirty="0"/>
              <a:t>Entweder Du nimmst die Einstiegsvariante mit den drei Spalten "Zu Tun", "In Arbeit" und "Geschafft", oder Du bildest Deinen individuellen Arbeitsprozess oder die Definition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Done</a:t>
            </a:r>
            <a:r>
              <a:rPr lang="de-DE" sz="1200" dirty="0"/>
              <a:t> ab, die Du Dir in SCR 04 erarbeitet hast.</a:t>
            </a:r>
          </a:p>
          <a:p>
            <a:r>
              <a:rPr lang="de-DE" sz="1200" dirty="0"/>
              <a:t>Arbeite in 2 Wochen regelmäßig mit Deinem Board und setze mindestens </a:t>
            </a:r>
            <a:r>
              <a:rPr lang="de-DE" sz="1200"/>
              <a:t>2 Tickets auf </a:t>
            </a:r>
            <a:r>
              <a:rPr lang="de-DE" sz="1200" dirty="0"/>
              <a:t>„Geschafft“.</a:t>
            </a:r>
          </a:p>
          <a:p>
            <a:r>
              <a:rPr lang="de-DE" sz="1200" dirty="0"/>
              <a:t>Zeige Deinem Team Dein Kanban-Board und alles, was Du geschafft </a:t>
            </a:r>
            <a:br>
              <a:rPr lang="de-DE" sz="1200" dirty="0"/>
            </a:br>
            <a:r>
              <a:rPr lang="de-DE" sz="1200" dirty="0"/>
              <a:t>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276</Words>
  <Application>Microsoft Macintosh PowerPoint</Application>
  <PresentationFormat>Benutzerdefiniert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GESCHAFFT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gina brandhuber</cp:lastModifiedBy>
  <cp:revision>41</cp:revision>
  <cp:lastPrinted>2015-03-26T09:33:33Z</cp:lastPrinted>
  <dcterms:created xsi:type="dcterms:W3CDTF">2015-03-26T08:30:55Z</dcterms:created>
  <dcterms:modified xsi:type="dcterms:W3CDTF">2023-07-23T15:18:11Z</dcterms:modified>
</cp:coreProperties>
</file>