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9" r:id="rId2"/>
    <p:sldId id="260" r:id="rId3"/>
  </p:sldIdLst>
  <p:sldSz cx="7562850" cy="5330825"/>
  <p:notesSz cx="6858000" cy="9144000"/>
  <p:defaultTextStyle>
    <a:defPPr>
      <a:defRPr lang="de-DE"/>
    </a:defPPr>
    <a:lvl1pPr marL="0" algn="l" defTabSz="403388" rtl="0" eaLnBrk="1" latinLnBrk="0" hangingPunct="1">
      <a:defRPr sz="1600" kern="1200">
        <a:solidFill>
          <a:schemeClr val="tx1"/>
        </a:solidFill>
        <a:latin typeface="+mn-lt"/>
        <a:ea typeface="+mn-ea"/>
        <a:cs typeface="+mn-cs"/>
      </a:defRPr>
    </a:lvl1pPr>
    <a:lvl2pPr marL="403388" algn="l" defTabSz="403388" rtl="0" eaLnBrk="1" latinLnBrk="0" hangingPunct="1">
      <a:defRPr sz="1600" kern="1200">
        <a:solidFill>
          <a:schemeClr val="tx1"/>
        </a:solidFill>
        <a:latin typeface="+mn-lt"/>
        <a:ea typeface="+mn-ea"/>
        <a:cs typeface="+mn-cs"/>
      </a:defRPr>
    </a:lvl2pPr>
    <a:lvl3pPr marL="806775" algn="l" defTabSz="403388" rtl="0" eaLnBrk="1" latinLnBrk="0" hangingPunct="1">
      <a:defRPr sz="1600" kern="1200">
        <a:solidFill>
          <a:schemeClr val="tx1"/>
        </a:solidFill>
        <a:latin typeface="+mn-lt"/>
        <a:ea typeface="+mn-ea"/>
        <a:cs typeface="+mn-cs"/>
      </a:defRPr>
    </a:lvl3pPr>
    <a:lvl4pPr marL="1210163" algn="l" defTabSz="403388" rtl="0" eaLnBrk="1" latinLnBrk="0" hangingPunct="1">
      <a:defRPr sz="1600" kern="1200">
        <a:solidFill>
          <a:schemeClr val="tx1"/>
        </a:solidFill>
        <a:latin typeface="+mn-lt"/>
        <a:ea typeface="+mn-ea"/>
        <a:cs typeface="+mn-cs"/>
      </a:defRPr>
    </a:lvl4pPr>
    <a:lvl5pPr marL="1613550" algn="l" defTabSz="403388" rtl="0" eaLnBrk="1" latinLnBrk="0" hangingPunct="1">
      <a:defRPr sz="1600" kern="1200">
        <a:solidFill>
          <a:schemeClr val="tx1"/>
        </a:solidFill>
        <a:latin typeface="+mn-lt"/>
        <a:ea typeface="+mn-ea"/>
        <a:cs typeface="+mn-cs"/>
      </a:defRPr>
    </a:lvl5pPr>
    <a:lvl6pPr marL="2016938" algn="l" defTabSz="403388" rtl="0" eaLnBrk="1" latinLnBrk="0" hangingPunct="1">
      <a:defRPr sz="1600" kern="1200">
        <a:solidFill>
          <a:schemeClr val="tx1"/>
        </a:solidFill>
        <a:latin typeface="+mn-lt"/>
        <a:ea typeface="+mn-ea"/>
        <a:cs typeface="+mn-cs"/>
      </a:defRPr>
    </a:lvl6pPr>
    <a:lvl7pPr marL="2420325" algn="l" defTabSz="403388" rtl="0" eaLnBrk="1" latinLnBrk="0" hangingPunct="1">
      <a:defRPr sz="1600" kern="1200">
        <a:solidFill>
          <a:schemeClr val="tx1"/>
        </a:solidFill>
        <a:latin typeface="+mn-lt"/>
        <a:ea typeface="+mn-ea"/>
        <a:cs typeface="+mn-cs"/>
      </a:defRPr>
    </a:lvl7pPr>
    <a:lvl8pPr marL="2823713" algn="l" defTabSz="403388" rtl="0" eaLnBrk="1" latinLnBrk="0" hangingPunct="1">
      <a:defRPr sz="1600" kern="1200">
        <a:solidFill>
          <a:schemeClr val="tx1"/>
        </a:solidFill>
        <a:latin typeface="+mn-lt"/>
        <a:ea typeface="+mn-ea"/>
        <a:cs typeface="+mn-cs"/>
      </a:defRPr>
    </a:lvl8pPr>
    <a:lvl9pPr marL="3227100" algn="l" defTabSz="403388" rtl="0" eaLnBrk="1" latinLnBrk="0" hangingPunct="1">
      <a:defRPr sz="16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9CD5E7"/>
    <a:srgbClr val="1191D1"/>
    <a:srgbClr val="5D5E5F"/>
    <a:srgbClr val="7E006B"/>
    <a:srgbClr val="D2B1D2"/>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p:scale>
          <a:sx n="108" d="100"/>
          <a:sy n="108" d="100"/>
        </p:scale>
        <p:origin x="-1680" y="-312"/>
      </p:cViewPr>
      <p:guideLst>
        <p:guide orient="horz" pos="1103"/>
        <p:guide pos="564"/>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printerSettings" Target="printerSettings/printerSettings1.bin"/><Relationship Id="rId5" Type="http://schemas.openxmlformats.org/officeDocument/2006/relationships/presProps" Target="presProps.xml"/><Relationship Id="rId6" Type="http://schemas.openxmlformats.org/officeDocument/2006/relationships/viewProps" Target="viewProps.xml"/><Relationship Id="rId7" Type="http://schemas.openxmlformats.org/officeDocument/2006/relationships/theme" Target="theme/theme1.xml"/><Relationship Id="rId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emf"/></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1166813" y="674138"/>
            <a:ext cx="4612406" cy="461665"/>
          </a:xfrm>
        </p:spPr>
        <p:txBody>
          <a:bodyPr/>
          <a:lstStyle>
            <a:lvl1pPr algn="l">
              <a:defRPr/>
            </a:lvl1pPr>
          </a:lstStyle>
          <a:p>
            <a:r>
              <a:rPr lang="de-DE" smtClean="0"/>
              <a:t>Mastertitelformat bearbeiten</a:t>
            </a:r>
            <a:endParaRPr lang="de-DE" dirty="0"/>
          </a:p>
        </p:txBody>
      </p:sp>
      <p:sp>
        <p:nvSpPr>
          <p:cNvPr id="3" name="Untertitel 2"/>
          <p:cNvSpPr>
            <a:spLocks noGrp="1"/>
          </p:cNvSpPr>
          <p:nvPr>
            <p:ph type="subTitle" idx="1"/>
          </p:nvPr>
        </p:nvSpPr>
        <p:spPr>
          <a:xfrm>
            <a:off x="1166813" y="973847"/>
            <a:ext cx="5293995" cy="462329"/>
          </a:xfrm>
        </p:spPr>
        <p:txBody>
          <a:bodyPr>
            <a:normAutofit/>
          </a:bodyPr>
          <a:lstStyle>
            <a:lvl1pPr marL="0" indent="0" algn="l">
              <a:buNone/>
              <a:defRPr sz="2300">
                <a:solidFill>
                  <a:srgbClr val="1191D1"/>
                </a:solidFill>
                <a:latin typeface="Avenir Book"/>
                <a:cs typeface="Avenir Book"/>
              </a:defRPr>
            </a:lvl1pPr>
            <a:lvl2pPr marL="403388" indent="0" algn="ctr">
              <a:buNone/>
              <a:defRPr>
                <a:solidFill>
                  <a:schemeClr val="tx1">
                    <a:tint val="75000"/>
                  </a:schemeClr>
                </a:solidFill>
              </a:defRPr>
            </a:lvl2pPr>
            <a:lvl3pPr marL="806775" indent="0" algn="ctr">
              <a:buNone/>
              <a:defRPr>
                <a:solidFill>
                  <a:schemeClr val="tx1">
                    <a:tint val="75000"/>
                  </a:schemeClr>
                </a:solidFill>
              </a:defRPr>
            </a:lvl3pPr>
            <a:lvl4pPr marL="1210163" indent="0" algn="ctr">
              <a:buNone/>
              <a:defRPr>
                <a:solidFill>
                  <a:schemeClr val="tx1">
                    <a:tint val="75000"/>
                  </a:schemeClr>
                </a:solidFill>
              </a:defRPr>
            </a:lvl4pPr>
            <a:lvl5pPr marL="1613550" indent="0" algn="ctr">
              <a:buNone/>
              <a:defRPr>
                <a:solidFill>
                  <a:schemeClr val="tx1">
                    <a:tint val="75000"/>
                  </a:schemeClr>
                </a:solidFill>
              </a:defRPr>
            </a:lvl5pPr>
            <a:lvl6pPr marL="2016938" indent="0" algn="ctr">
              <a:buNone/>
              <a:defRPr>
                <a:solidFill>
                  <a:schemeClr val="tx1">
                    <a:tint val="75000"/>
                  </a:schemeClr>
                </a:solidFill>
              </a:defRPr>
            </a:lvl6pPr>
            <a:lvl7pPr marL="2420325" indent="0" algn="ctr">
              <a:buNone/>
              <a:defRPr>
                <a:solidFill>
                  <a:schemeClr val="tx1">
                    <a:tint val="75000"/>
                  </a:schemeClr>
                </a:solidFill>
              </a:defRPr>
            </a:lvl7pPr>
            <a:lvl8pPr marL="2823713" indent="0" algn="ctr">
              <a:buNone/>
              <a:defRPr>
                <a:solidFill>
                  <a:schemeClr val="tx1">
                    <a:tint val="75000"/>
                  </a:schemeClr>
                </a:solidFill>
              </a:defRPr>
            </a:lvl8pPr>
            <a:lvl9pPr marL="3227100" indent="0" algn="ctr">
              <a:buNone/>
              <a:defRPr>
                <a:solidFill>
                  <a:schemeClr val="tx1">
                    <a:tint val="75000"/>
                  </a:schemeClr>
                </a:solidFill>
              </a:defRPr>
            </a:lvl9pPr>
          </a:lstStyle>
          <a:p>
            <a:r>
              <a:rPr lang="de-DE" smtClean="0"/>
              <a:t>Master-Untertitelformat bearbeiten</a:t>
            </a:r>
            <a:endParaRPr lang="de-DE" dirty="0"/>
          </a:p>
        </p:txBody>
      </p:sp>
      <p:sp>
        <p:nvSpPr>
          <p:cNvPr id="7" name="Textplatzhalter 2"/>
          <p:cNvSpPr>
            <a:spLocks noGrp="1"/>
          </p:cNvSpPr>
          <p:nvPr>
            <p:ph idx="13"/>
          </p:nvPr>
        </p:nvSpPr>
        <p:spPr>
          <a:xfrm>
            <a:off x="858838" y="1568452"/>
            <a:ext cx="6011545" cy="3133835"/>
          </a:xfrm>
          <a:prstGeom prst="rect">
            <a:avLst/>
          </a:prstGeom>
        </p:spPr>
        <p:txBody>
          <a:bodyPr vert="horz" lIns="80678" tIns="40339" rIns="80678" bIns="40339" rtlCol="0">
            <a:normAutofit/>
          </a:body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Tree>
    <p:extLst>
      <p:ext uri="{BB962C8B-B14F-4D97-AF65-F5344CB8AC3E}">
        <p14:creationId xmlns:p14="http://schemas.microsoft.com/office/powerpoint/2010/main" val="28692962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rainingsaufgaben">
    <p:spTree>
      <p:nvGrpSpPr>
        <p:cNvPr id="1" name=""/>
        <p:cNvGrpSpPr/>
        <p:nvPr/>
      </p:nvGrpSpPr>
      <p:grpSpPr>
        <a:xfrm>
          <a:off x="0" y="0"/>
          <a:ext cx="0" cy="0"/>
          <a:chOff x="0" y="0"/>
          <a:chExt cx="0" cy="0"/>
        </a:xfrm>
      </p:grpSpPr>
      <p:sp>
        <p:nvSpPr>
          <p:cNvPr id="3" name="Inhaltsplatzhalter 2"/>
          <p:cNvSpPr>
            <a:spLocks noGrp="1"/>
          </p:cNvSpPr>
          <p:nvPr>
            <p:ph idx="1"/>
          </p:nvPr>
        </p:nvSpPr>
        <p:spPr>
          <a:xfrm>
            <a:off x="858838" y="1555750"/>
            <a:ext cx="6011545" cy="3133835"/>
          </a:xfrm>
        </p:spPr>
        <p:txBody>
          <a:bodyPr/>
          <a:lstStyle>
            <a:lvl1pPr marL="263525" indent="-263525">
              <a:lnSpc>
                <a:spcPct val="150000"/>
              </a:lnSpc>
              <a:buSzPct val="170000"/>
              <a:buFont typeface="Wingdings" charset="2"/>
              <a:buChar char=""/>
              <a:defRPr/>
            </a:lvl1pPr>
            <a:lvl2pPr marL="536575" indent="-252413">
              <a:lnSpc>
                <a:spcPct val="150000"/>
              </a:lnSpc>
              <a:buSzPct val="170000"/>
              <a:buFont typeface="Wingdings" charset="2"/>
              <a:buChar char=""/>
              <a:tabLst/>
              <a:defRPr/>
            </a:lvl2pPr>
            <a:lvl3pPr marL="1074738" indent="-268288">
              <a:lnSpc>
                <a:spcPct val="150000"/>
              </a:lnSpc>
              <a:buSzPct val="170000"/>
              <a:buFont typeface="Wingdings" charset="2"/>
              <a:buChar char=""/>
              <a:defRPr/>
            </a:lvl3pPr>
            <a:lvl4pPr marL="1525588" indent="-315913">
              <a:lnSpc>
                <a:spcPct val="150000"/>
              </a:lnSpc>
              <a:buSzPct val="170000"/>
              <a:buFont typeface="Wingdings" charset="2"/>
              <a:buChar char=""/>
              <a:defRPr/>
            </a:lvl4pPr>
            <a:lvl5pPr marL="1884363" indent="-271463">
              <a:lnSpc>
                <a:spcPct val="150000"/>
              </a:lnSpc>
              <a:buSzPct val="170000"/>
              <a:buFont typeface="Wingdings" charset="2"/>
              <a:buChar char=""/>
              <a:defRPr/>
            </a:lvl5p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12" name="Textfeld 11"/>
          <p:cNvSpPr txBox="1"/>
          <p:nvPr userDrawn="1"/>
        </p:nvSpPr>
        <p:spPr>
          <a:xfrm>
            <a:off x="1174413" y="860490"/>
            <a:ext cx="3673457" cy="461665"/>
          </a:xfrm>
          <a:prstGeom prst="rect">
            <a:avLst/>
          </a:prstGeom>
          <a:noFill/>
        </p:spPr>
        <p:txBody>
          <a:bodyPr wrap="square" rtlCol="0">
            <a:spAutoFit/>
          </a:bodyPr>
          <a:lstStyle/>
          <a:p>
            <a:r>
              <a:rPr lang="de-DE" sz="2400" dirty="0" smtClean="0">
                <a:solidFill>
                  <a:srgbClr val="1191D1"/>
                </a:solidFill>
                <a:latin typeface="Avenir Heavy"/>
                <a:cs typeface="Avenir Heavy"/>
              </a:rPr>
              <a:t>TRAININGS</a:t>
            </a:r>
            <a:r>
              <a:rPr lang="de-DE" sz="2400" dirty="0" smtClean="0">
                <a:solidFill>
                  <a:srgbClr val="1191D1"/>
                </a:solidFill>
                <a:latin typeface="Avenir Light"/>
                <a:cs typeface="Avenir Light"/>
              </a:rPr>
              <a:t>AUFGABEN</a:t>
            </a:r>
            <a:endParaRPr lang="de-DE" sz="2300" dirty="0">
              <a:solidFill>
                <a:srgbClr val="1191D1"/>
              </a:solidFill>
              <a:latin typeface="Avenir Light"/>
              <a:cs typeface="Avenir Light"/>
            </a:endParaRPr>
          </a:p>
        </p:txBody>
      </p:sp>
      <p:pic>
        <p:nvPicPr>
          <p:cNvPr id="2" name="Bild 1" descr="apprentice.pd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647590" y="3470352"/>
            <a:ext cx="939800" cy="914400"/>
          </a:xfrm>
          <a:prstGeom prst="rect">
            <a:avLst/>
          </a:prstGeom>
        </p:spPr>
      </p:pic>
    </p:spTree>
    <p:extLst>
      <p:ext uri="{BB962C8B-B14F-4D97-AF65-F5344CB8AC3E}">
        <p14:creationId xmlns:p14="http://schemas.microsoft.com/office/powerpoint/2010/main" val="21284324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Überschrift einzeilig">
    <p:spTree>
      <p:nvGrpSpPr>
        <p:cNvPr id="1" name=""/>
        <p:cNvGrpSpPr/>
        <p:nvPr/>
      </p:nvGrpSpPr>
      <p:grpSpPr>
        <a:xfrm>
          <a:off x="0" y="0"/>
          <a:ext cx="0" cy="0"/>
          <a:chOff x="0" y="0"/>
          <a:chExt cx="0" cy="0"/>
        </a:xfrm>
      </p:grpSpPr>
      <p:sp>
        <p:nvSpPr>
          <p:cNvPr id="2" name="Titel 1"/>
          <p:cNvSpPr>
            <a:spLocks noGrp="1"/>
          </p:cNvSpPr>
          <p:nvPr>
            <p:ph type="ctrTitle"/>
          </p:nvPr>
        </p:nvSpPr>
        <p:spPr>
          <a:xfrm>
            <a:off x="1166813" y="877253"/>
            <a:ext cx="4612406" cy="461665"/>
          </a:xfrm>
        </p:spPr>
        <p:txBody>
          <a:bodyPr/>
          <a:lstStyle>
            <a:lvl1pPr algn="l">
              <a:defRPr/>
            </a:lvl1pPr>
          </a:lstStyle>
          <a:p>
            <a:r>
              <a:rPr lang="de-DE" smtClean="0"/>
              <a:t>Mastertitelformat bearbeiten</a:t>
            </a:r>
            <a:endParaRPr lang="de-DE" dirty="0"/>
          </a:p>
        </p:txBody>
      </p:sp>
      <p:sp>
        <p:nvSpPr>
          <p:cNvPr id="7" name="Textplatzhalter 2"/>
          <p:cNvSpPr>
            <a:spLocks noGrp="1"/>
          </p:cNvSpPr>
          <p:nvPr>
            <p:ph idx="13"/>
          </p:nvPr>
        </p:nvSpPr>
        <p:spPr>
          <a:xfrm>
            <a:off x="858838" y="1568452"/>
            <a:ext cx="6011545" cy="3133835"/>
          </a:xfrm>
          <a:prstGeom prst="rect">
            <a:avLst/>
          </a:prstGeom>
        </p:spPr>
        <p:txBody>
          <a:bodyPr vert="horz" lIns="80678" tIns="40339" rIns="80678" bIns="40339" rtlCol="0">
            <a:normAutofit/>
          </a:body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Tree>
    <p:extLst>
      <p:ext uri="{BB962C8B-B14F-4D97-AF65-F5344CB8AC3E}">
        <p14:creationId xmlns:p14="http://schemas.microsoft.com/office/powerpoint/2010/main" val="4830442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Benutzerdefiniertes Layout">
    <p:spTree>
      <p:nvGrpSpPr>
        <p:cNvPr id="1" name=""/>
        <p:cNvGrpSpPr/>
        <p:nvPr/>
      </p:nvGrpSpPr>
      <p:grpSpPr>
        <a:xfrm>
          <a:off x="0" y="0"/>
          <a:ext cx="0" cy="0"/>
          <a:chOff x="0" y="0"/>
          <a:chExt cx="0" cy="0"/>
        </a:xfrm>
      </p:grpSpPr>
      <p:sp>
        <p:nvSpPr>
          <p:cNvPr id="2" name="Titel 1"/>
          <p:cNvSpPr>
            <a:spLocks noGrp="1"/>
          </p:cNvSpPr>
          <p:nvPr>
            <p:ph type="title"/>
          </p:nvPr>
        </p:nvSpPr>
        <p:spPr>
          <a:xfrm>
            <a:off x="1173163" y="607122"/>
            <a:ext cx="4358863" cy="830997"/>
          </a:xfrm>
        </p:spPr>
        <p:txBody>
          <a:bodyPr vert="horz"/>
          <a:lstStyle/>
          <a:p>
            <a:r>
              <a:rPr lang="de-DE" smtClean="0"/>
              <a:t>Mastertitelformat bearbeiten</a:t>
            </a:r>
            <a:endParaRPr lang="de-DE" dirty="0"/>
          </a:p>
        </p:txBody>
      </p:sp>
      <p:sp>
        <p:nvSpPr>
          <p:cNvPr id="3" name="Datumsplatzhalter 2"/>
          <p:cNvSpPr>
            <a:spLocks noGrp="1"/>
          </p:cNvSpPr>
          <p:nvPr>
            <p:ph type="dt" sz="half" idx="10"/>
          </p:nvPr>
        </p:nvSpPr>
        <p:spPr/>
        <p:txBody>
          <a:bodyPr/>
          <a:lstStyle/>
          <a:p>
            <a:fld id="{FF5B2BAF-DF38-0A48-A798-0C06E514FD52}" type="datetimeFigureOut">
              <a:rPr lang="de-DE" smtClean="0"/>
              <a:t>18.06.15</a:t>
            </a:fld>
            <a:endParaRPr lang="de-DE" dirty="0"/>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3A3AAF8E-01AD-0B40-85E5-1DEBD88C874F}" type="slidenum">
              <a:rPr lang="de-DE" smtClean="0"/>
              <a:t>‹Nr.›</a:t>
            </a:fld>
            <a:endParaRPr lang="de-DE"/>
          </a:p>
        </p:txBody>
      </p:sp>
    </p:spTree>
    <p:extLst>
      <p:ext uri="{BB962C8B-B14F-4D97-AF65-F5344CB8AC3E}">
        <p14:creationId xmlns:p14="http://schemas.microsoft.com/office/powerpoint/2010/main" val="66903366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theme" Target="../theme/theme1.xml"/><Relationship Id="rId6" Type="http://schemas.openxmlformats.org/officeDocument/2006/relationships/image" Target="../media/image1.png"/><Relationship Id="rId7"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1173163" y="607122"/>
            <a:ext cx="4358863" cy="830997"/>
          </a:xfrm>
          <a:prstGeom prst="rect">
            <a:avLst/>
          </a:prstGeom>
          <a:noFill/>
        </p:spPr>
        <p:txBody>
          <a:bodyPr wrap="square" rtlCol="0">
            <a:spAutoFit/>
          </a:bodyPr>
          <a:lstStyle/>
          <a:p>
            <a:pPr marL="0" lvl="0" algn="l"/>
            <a:r>
              <a:rPr lang="de-DE" dirty="0" smtClean="0"/>
              <a:t>Überschrift </a:t>
            </a:r>
            <a:br>
              <a:rPr lang="de-DE" dirty="0" smtClean="0"/>
            </a:br>
            <a:r>
              <a:rPr lang="de-DE" dirty="0" smtClean="0"/>
              <a:t>bearbeiten </a:t>
            </a:r>
            <a:endParaRPr lang="de-DE" dirty="0"/>
          </a:p>
        </p:txBody>
      </p:sp>
      <p:sp>
        <p:nvSpPr>
          <p:cNvPr id="3" name="Textplatzhalter 2"/>
          <p:cNvSpPr>
            <a:spLocks noGrp="1"/>
          </p:cNvSpPr>
          <p:nvPr>
            <p:ph type="body" idx="1"/>
          </p:nvPr>
        </p:nvSpPr>
        <p:spPr>
          <a:xfrm>
            <a:off x="858838" y="1568452"/>
            <a:ext cx="6011545" cy="3133835"/>
          </a:xfrm>
          <a:prstGeom prst="rect">
            <a:avLst/>
          </a:prstGeom>
          <a:noFill/>
        </p:spPr>
        <p:txBody>
          <a:bodyPr vert="horz" lIns="80678" tIns="40339" rIns="80678" bIns="40339" rtlCol="0">
            <a:normAutofit/>
          </a:bodyPr>
          <a:lstStyle/>
          <a:p>
            <a:pPr lvl="0"/>
            <a:r>
              <a:rPr lang="de-DE" dirty="0" smtClean="0"/>
              <a:t>Mastertextformat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4" name="Datumsplatzhalter 3"/>
          <p:cNvSpPr>
            <a:spLocks noGrp="1"/>
          </p:cNvSpPr>
          <p:nvPr>
            <p:ph type="dt" sz="half" idx="2"/>
          </p:nvPr>
        </p:nvSpPr>
        <p:spPr>
          <a:xfrm>
            <a:off x="378144" y="4940886"/>
            <a:ext cx="1764665" cy="283817"/>
          </a:xfrm>
          <a:prstGeom prst="rect">
            <a:avLst/>
          </a:prstGeom>
        </p:spPr>
        <p:txBody>
          <a:bodyPr vert="horz" lIns="80678" tIns="40339" rIns="80678" bIns="40339" rtlCol="0" anchor="ctr"/>
          <a:lstStyle>
            <a:lvl1pPr algn="l">
              <a:defRPr sz="1100">
                <a:solidFill>
                  <a:schemeClr val="tx1">
                    <a:tint val="75000"/>
                  </a:schemeClr>
                </a:solidFill>
              </a:defRPr>
            </a:lvl1pPr>
          </a:lstStyle>
          <a:p>
            <a:fld id="{FF5B2BAF-DF38-0A48-A798-0C06E514FD52}" type="datetimeFigureOut">
              <a:rPr lang="de-DE" smtClean="0"/>
              <a:t>18.06.15</a:t>
            </a:fld>
            <a:endParaRPr lang="de-DE" dirty="0"/>
          </a:p>
        </p:txBody>
      </p:sp>
      <p:sp>
        <p:nvSpPr>
          <p:cNvPr id="5" name="Fußzeilenplatzhalter 4"/>
          <p:cNvSpPr>
            <a:spLocks noGrp="1"/>
          </p:cNvSpPr>
          <p:nvPr>
            <p:ph type="ftr" sz="quarter" idx="3"/>
          </p:nvPr>
        </p:nvSpPr>
        <p:spPr>
          <a:xfrm>
            <a:off x="2583974" y="4940886"/>
            <a:ext cx="2394903" cy="283817"/>
          </a:xfrm>
          <a:prstGeom prst="rect">
            <a:avLst/>
          </a:prstGeom>
        </p:spPr>
        <p:txBody>
          <a:bodyPr vert="horz" lIns="80678" tIns="40339" rIns="80678" bIns="40339" rtlCol="0" anchor="ctr"/>
          <a:lstStyle>
            <a:lvl1pPr algn="ctr">
              <a:defRPr sz="11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5420044" y="4940886"/>
            <a:ext cx="1764665" cy="283817"/>
          </a:xfrm>
          <a:prstGeom prst="rect">
            <a:avLst/>
          </a:prstGeom>
        </p:spPr>
        <p:txBody>
          <a:bodyPr vert="horz" lIns="80678" tIns="40339" rIns="80678" bIns="40339" rtlCol="0" anchor="ctr"/>
          <a:lstStyle>
            <a:lvl1pPr algn="r">
              <a:defRPr sz="1100">
                <a:solidFill>
                  <a:schemeClr val="tx1">
                    <a:tint val="75000"/>
                  </a:schemeClr>
                </a:solidFill>
              </a:defRPr>
            </a:lvl1pPr>
          </a:lstStyle>
          <a:p>
            <a:fld id="{3A3AAF8E-01AD-0B40-85E5-1DEBD88C874F}" type="slidenum">
              <a:rPr lang="de-DE" smtClean="0"/>
              <a:t>‹Nr.›</a:t>
            </a:fld>
            <a:endParaRPr lang="de-DE"/>
          </a:p>
        </p:txBody>
      </p:sp>
      <p:sp>
        <p:nvSpPr>
          <p:cNvPr id="8" name="Rechteck 7"/>
          <p:cNvSpPr/>
          <p:nvPr/>
        </p:nvSpPr>
        <p:spPr>
          <a:xfrm>
            <a:off x="0" y="0"/>
            <a:ext cx="7562850" cy="61450"/>
          </a:xfrm>
          <a:prstGeom prst="rect">
            <a:avLst/>
          </a:prstGeom>
          <a:solidFill>
            <a:srgbClr val="9CD5E7"/>
          </a:solidFill>
          <a:ln>
            <a:solidFill>
              <a:srgbClr val="9CD5E7"/>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
        <p:nvSpPr>
          <p:cNvPr id="9" name="Ecken des Rechtecks auf der gleichen Seite abrunden 8"/>
          <p:cNvSpPr/>
          <p:nvPr/>
        </p:nvSpPr>
        <p:spPr>
          <a:xfrm flipV="1">
            <a:off x="5189271" y="-6830"/>
            <a:ext cx="1905008" cy="430153"/>
          </a:xfrm>
          <a:prstGeom prst="round2SameRect">
            <a:avLst>
              <a:gd name="adj1" fmla="val 11111"/>
              <a:gd name="adj2" fmla="val 0"/>
            </a:avLst>
          </a:prstGeom>
          <a:solidFill>
            <a:srgbClr val="1191D1"/>
          </a:solidFill>
          <a:ln>
            <a:solidFill>
              <a:srgbClr val="1191D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dirty="0"/>
          </a:p>
        </p:txBody>
      </p:sp>
      <p:sp>
        <p:nvSpPr>
          <p:cNvPr id="10" name="Textfeld 9"/>
          <p:cNvSpPr txBox="1"/>
          <p:nvPr/>
        </p:nvSpPr>
        <p:spPr>
          <a:xfrm>
            <a:off x="5250723" y="82390"/>
            <a:ext cx="1905008" cy="415498"/>
          </a:xfrm>
          <a:prstGeom prst="rect">
            <a:avLst/>
          </a:prstGeom>
          <a:noFill/>
        </p:spPr>
        <p:txBody>
          <a:bodyPr wrap="square" rtlCol="0">
            <a:spAutoFit/>
          </a:bodyPr>
          <a:lstStyle/>
          <a:p>
            <a:r>
              <a:rPr lang="de-DE" sz="1050" b="1" dirty="0" smtClean="0">
                <a:solidFill>
                  <a:schemeClr val="bg1"/>
                </a:solidFill>
                <a:latin typeface="Avenir Book"/>
                <a:cs typeface="Avenir Book"/>
              </a:rPr>
              <a:t>TRAININGSKARTE</a:t>
            </a:r>
            <a:r>
              <a:rPr lang="de-DE" sz="1050" dirty="0" smtClean="0">
                <a:solidFill>
                  <a:schemeClr val="bg1"/>
                </a:solidFill>
                <a:latin typeface="Avenir Book"/>
                <a:cs typeface="Avenir Book"/>
              </a:rPr>
              <a:t> </a:t>
            </a:r>
            <a:r>
              <a:rPr lang="de-DE" sz="1050" b="1" dirty="0" smtClean="0">
                <a:solidFill>
                  <a:schemeClr val="bg1"/>
                </a:solidFill>
                <a:latin typeface="Avenir Heavy"/>
                <a:cs typeface="Avenir Heavy"/>
              </a:rPr>
              <a:t>VIS-05</a:t>
            </a:r>
          </a:p>
          <a:p>
            <a:endParaRPr lang="de-DE" sz="1050" b="1" dirty="0">
              <a:solidFill>
                <a:schemeClr val="bg1"/>
              </a:solidFill>
              <a:latin typeface="Avenir Heavy"/>
              <a:cs typeface="Avenir Heavy"/>
            </a:endParaRPr>
          </a:p>
        </p:txBody>
      </p:sp>
      <p:pic>
        <p:nvPicPr>
          <p:cNvPr id="11" name="Bild 10" descr="Agile-Moves_neu.png"/>
          <p:cNvPicPr>
            <a:picLocks noChangeAspect="1"/>
          </p:cNvPicPr>
          <p:nvPr/>
        </p:nvPicPr>
        <p:blipFill rotWithShape="1">
          <a:blip r:embed="rId6">
            <a:extLst>
              <a:ext uri="{28A0092B-C50C-407E-A947-70E740481C1C}">
                <a14:useLocalDpi xmlns:a14="http://schemas.microsoft.com/office/drawing/2010/main" val="0"/>
              </a:ext>
            </a:extLst>
          </a:blip>
          <a:srcRect l="41251" t="11643" r="41617" b="41498"/>
          <a:stretch/>
        </p:blipFill>
        <p:spPr>
          <a:xfrm>
            <a:off x="218218" y="589976"/>
            <a:ext cx="886754" cy="808932"/>
          </a:xfrm>
          <a:prstGeom prst="rect">
            <a:avLst/>
          </a:prstGeom>
        </p:spPr>
      </p:pic>
      <p:sp>
        <p:nvSpPr>
          <p:cNvPr id="12" name="Rechteck 11"/>
          <p:cNvSpPr/>
          <p:nvPr/>
        </p:nvSpPr>
        <p:spPr>
          <a:xfrm>
            <a:off x="0" y="0"/>
            <a:ext cx="7562850" cy="5330825"/>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33641943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1" r:id="rId4"/>
  </p:sldLayoutIdLst>
  <p:txStyles>
    <p:titleStyle>
      <a:lvl1pPr algn="ctr" defTabSz="403388" rtl="0" eaLnBrk="1" latinLnBrk="0" hangingPunct="1">
        <a:spcBef>
          <a:spcPct val="0"/>
        </a:spcBef>
        <a:buNone/>
        <a:defRPr lang="de-DE" sz="2400" b="0" kern="1200" baseline="0">
          <a:solidFill>
            <a:srgbClr val="1191D1"/>
          </a:solidFill>
          <a:latin typeface="Avenir Heavy"/>
          <a:ea typeface="+mn-ea"/>
          <a:cs typeface="Avenir Heavy"/>
        </a:defRPr>
      </a:lvl1pPr>
    </p:titleStyle>
    <p:bodyStyle>
      <a:lvl1pPr marL="263525" indent="-263525" algn="l" defTabSz="403388" rtl="0" eaLnBrk="1" latinLnBrk="0" hangingPunct="1">
        <a:spcBef>
          <a:spcPct val="20000"/>
        </a:spcBef>
        <a:buClr>
          <a:srgbClr val="1191D1"/>
        </a:buClr>
        <a:buSzPct val="190000"/>
        <a:buFontTx/>
        <a:buBlip>
          <a:blip r:embed="rId7"/>
        </a:buBlip>
        <a:defRPr sz="1000" kern="1200">
          <a:solidFill>
            <a:srgbClr val="5D5E5F"/>
          </a:solidFill>
          <a:latin typeface="Avenir Light"/>
          <a:ea typeface="+mn-ea"/>
          <a:cs typeface="Avenir Light"/>
        </a:defRPr>
      </a:lvl1pPr>
      <a:lvl2pPr marL="630238" indent="-227013" algn="l" defTabSz="403388" rtl="0" eaLnBrk="1" latinLnBrk="0" hangingPunct="1">
        <a:spcBef>
          <a:spcPct val="20000"/>
        </a:spcBef>
        <a:buClr>
          <a:srgbClr val="1191D1"/>
        </a:buClr>
        <a:buSzPct val="190000"/>
        <a:buFontTx/>
        <a:buBlip>
          <a:blip r:embed="rId7"/>
        </a:buBlip>
        <a:defRPr sz="1000" kern="1200">
          <a:solidFill>
            <a:srgbClr val="5D5E5F"/>
          </a:solidFill>
          <a:latin typeface="Avenir Light"/>
          <a:ea typeface="+mn-ea"/>
          <a:cs typeface="Avenir Light"/>
        </a:defRPr>
      </a:lvl2pPr>
      <a:lvl3pPr marL="1008469" indent="-201694" algn="l" defTabSz="403388" rtl="0" eaLnBrk="1" latinLnBrk="0" hangingPunct="1">
        <a:spcBef>
          <a:spcPct val="20000"/>
        </a:spcBef>
        <a:buClr>
          <a:srgbClr val="1191D1"/>
        </a:buClr>
        <a:buSzPct val="190000"/>
        <a:buFontTx/>
        <a:buBlip>
          <a:blip r:embed="rId7"/>
        </a:buBlip>
        <a:defRPr sz="1000" kern="1200">
          <a:solidFill>
            <a:srgbClr val="5D5E5F"/>
          </a:solidFill>
          <a:latin typeface="Avenir Light"/>
          <a:ea typeface="+mn-ea"/>
          <a:cs typeface="Avenir Light"/>
        </a:defRPr>
      </a:lvl3pPr>
      <a:lvl4pPr marL="1411856" indent="-201694" algn="l" defTabSz="403388" rtl="0" eaLnBrk="1" latinLnBrk="0" hangingPunct="1">
        <a:spcBef>
          <a:spcPct val="20000"/>
        </a:spcBef>
        <a:buClr>
          <a:srgbClr val="1191D1"/>
        </a:buClr>
        <a:buSzPct val="190000"/>
        <a:buFontTx/>
        <a:buBlip>
          <a:blip r:embed="rId7"/>
        </a:buBlip>
        <a:defRPr sz="1000" kern="1200">
          <a:solidFill>
            <a:srgbClr val="5D5E5F"/>
          </a:solidFill>
          <a:latin typeface="Avenir Light"/>
          <a:ea typeface="+mn-ea"/>
          <a:cs typeface="Avenir Light"/>
        </a:defRPr>
      </a:lvl4pPr>
      <a:lvl5pPr marL="1815244" indent="-201694" algn="l" defTabSz="403388" rtl="0" eaLnBrk="1" latinLnBrk="0" hangingPunct="1">
        <a:spcBef>
          <a:spcPct val="20000"/>
        </a:spcBef>
        <a:buClr>
          <a:srgbClr val="1191D1"/>
        </a:buClr>
        <a:buSzPct val="190000"/>
        <a:buFontTx/>
        <a:buBlip>
          <a:blip r:embed="rId7"/>
        </a:buBlip>
        <a:defRPr sz="1000" kern="1200">
          <a:solidFill>
            <a:srgbClr val="5D5E5F"/>
          </a:solidFill>
          <a:latin typeface="Avenir Light"/>
          <a:ea typeface="+mn-ea"/>
          <a:cs typeface="Avenir Light"/>
        </a:defRPr>
      </a:lvl5pPr>
      <a:lvl6pPr marL="2218632" indent="-201694" algn="l" defTabSz="403388" rtl="0" eaLnBrk="1" latinLnBrk="0" hangingPunct="1">
        <a:spcBef>
          <a:spcPct val="20000"/>
        </a:spcBef>
        <a:buFont typeface="Arial"/>
        <a:buChar char="•"/>
        <a:defRPr sz="1800" kern="1200">
          <a:solidFill>
            <a:schemeClr val="tx1"/>
          </a:solidFill>
          <a:latin typeface="+mn-lt"/>
          <a:ea typeface="+mn-ea"/>
          <a:cs typeface="+mn-cs"/>
        </a:defRPr>
      </a:lvl6pPr>
      <a:lvl7pPr marL="2622019" indent="-201694" algn="l" defTabSz="403388" rtl="0" eaLnBrk="1" latinLnBrk="0" hangingPunct="1">
        <a:spcBef>
          <a:spcPct val="20000"/>
        </a:spcBef>
        <a:buFont typeface="Arial"/>
        <a:buChar char="•"/>
        <a:defRPr sz="1800" kern="1200">
          <a:solidFill>
            <a:schemeClr val="tx1"/>
          </a:solidFill>
          <a:latin typeface="+mn-lt"/>
          <a:ea typeface="+mn-ea"/>
          <a:cs typeface="+mn-cs"/>
        </a:defRPr>
      </a:lvl7pPr>
      <a:lvl8pPr marL="3025407" indent="-201694" algn="l" defTabSz="403388" rtl="0" eaLnBrk="1" latinLnBrk="0" hangingPunct="1">
        <a:spcBef>
          <a:spcPct val="20000"/>
        </a:spcBef>
        <a:buFont typeface="Arial"/>
        <a:buChar char="•"/>
        <a:defRPr sz="1800" kern="1200">
          <a:solidFill>
            <a:schemeClr val="tx1"/>
          </a:solidFill>
          <a:latin typeface="+mn-lt"/>
          <a:ea typeface="+mn-ea"/>
          <a:cs typeface="+mn-cs"/>
        </a:defRPr>
      </a:lvl8pPr>
      <a:lvl9pPr marL="3428794" indent="-201694" algn="l" defTabSz="403388" rtl="0" eaLnBrk="1" latinLnBrk="0" hangingPunct="1">
        <a:spcBef>
          <a:spcPct val="20000"/>
        </a:spcBef>
        <a:buFont typeface="Arial"/>
        <a:buChar char="•"/>
        <a:defRPr sz="1800" kern="1200">
          <a:solidFill>
            <a:schemeClr val="tx1"/>
          </a:solidFill>
          <a:latin typeface="+mn-lt"/>
          <a:ea typeface="+mn-ea"/>
          <a:cs typeface="+mn-cs"/>
        </a:defRPr>
      </a:lvl9pPr>
    </p:bodyStyle>
    <p:otherStyle>
      <a:defPPr>
        <a:defRPr lang="de-DE"/>
      </a:defPPr>
      <a:lvl1pPr marL="0" algn="l" defTabSz="403388" rtl="0" eaLnBrk="1" latinLnBrk="0" hangingPunct="1">
        <a:defRPr sz="1600" kern="1200">
          <a:solidFill>
            <a:schemeClr val="tx1"/>
          </a:solidFill>
          <a:latin typeface="+mn-lt"/>
          <a:ea typeface="+mn-ea"/>
          <a:cs typeface="+mn-cs"/>
        </a:defRPr>
      </a:lvl1pPr>
      <a:lvl2pPr marL="403388" algn="l" defTabSz="403388" rtl="0" eaLnBrk="1" latinLnBrk="0" hangingPunct="1">
        <a:defRPr sz="1600" kern="1200">
          <a:solidFill>
            <a:schemeClr val="tx1"/>
          </a:solidFill>
          <a:latin typeface="+mn-lt"/>
          <a:ea typeface="+mn-ea"/>
          <a:cs typeface="+mn-cs"/>
        </a:defRPr>
      </a:lvl2pPr>
      <a:lvl3pPr marL="806775" algn="l" defTabSz="403388" rtl="0" eaLnBrk="1" latinLnBrk="0" hangingPunct="1">
        <a:defRPr sz="1600" kern="1200">
          <a:solidFill>
            <a:schemeClr val="tx1"/>
          </a:solidFill>
          <a:latin typeface="+mn-lt"/>
          <a:ea typeface="+mn-ea"/>
          <a:cs typeface="+mn-cs"/>
        </a:defRPr>
      </a:lvl3pPr>
      <a:lvl4pPr marL="1210163" algn="l" defTabSz="403388" rtl="0" eaLnBrk="1" latinLnBrk="0" hangingPunct="1">
        <a:defRPr sz="1600" kern="1200">
          <a:solidFill>
            <a:schemeClr val="tx1"/>
          </a:solidFill>
          <a:latin typeface="+mn-lt"/>
          <a:ea typeface="+mn-ea"/>
          <a:cs typeface="+mn-cs"/>
        </a:defRPr>
      </a:lvl4pPr>
      <a:lvl5pPr marL="1613550" algn="l" defTabSz="403388" rtl="0" eaLnBrk="1" latinLnBrk="0" hangingPunct="1">
        <a:defRPr sz="1600" kern="1200">
          <a:solidFill>
            <a:schemeClr val="tx1"/>
          </a:solidFill>
          <a:latin typeface="+mn-lt"/>
          <a:ea typeface="+mn-ea"/>
          <a:cs typeface="+mn-cs"/>
        </a:defRPr>
      </a:lvl5pPr>
      <a:lvl6pPr marL="2016938" algn="l" defTabSz="403388" rtl="0" eaLnBrk="1" latinLnBrk="0" hangingPunct="1">
        <a:defRPr sz="1600" kern="1200">
          <a:solidFill>
            <a:schemeClr val="tx1"/>
          </a:solidFill>
          <a:latin typeface="+mn-lt"/>
          <a:ea typeface="+mn-ea"/>
          <a:cs typeface="+mn-cs"/>
        </a:defRPr>
      </a:lvl6pPr>
      <a:lvl7pPr marL="2420325" algn="l" defTabSz="403388" rtl="0" eaLnBrk="1" latinLnBrk="0" hangingPunct="1">
        <a:defRPr sz="1600" kern="1200">
          <a:solidFill>
            <a:schemeClr val="tx1"/>
          </a:solidFill>
          <a:latin typeface="+mn-lt"/>
          <a:ea typeface="+mn-ea"/>
          <a:cs typeface="+mn-cs"/>
        </a:defRPr>
      </a:lvl7pPr>
      <a:lvl8pPr marL="2823713" algn="l" defTabSz="403388" rtl="0" eaLnBrk="1" latinLnBrk="0" hangingPunct="1">
        <a:defRPr sz="1600" kern="1200">
          <a:solidFill>
            <a:schemeClr val="tx1"/>
          </a:solidFill>
          <a:latin typeface="+mn-lt"/>
          <a:ea typeface="+mn-ea"/>
          <a:cs typeface="+mn-cs"/>
        </a:defRPr>
      </a:lvl8pPr>
      <a:lvl9pPr marL="3227100" algn="l" defTabSz="403388" rtl="0" eaLnBrk="1" latinLnBrk="0" hangingPunct="1">
        <a:defRPr sz="1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de-DE" dirty="0" smtClean="0"/>
              <a:t>Wie satt </a:t>
            </a:r>
            <a:r>
              <a:rPr lang="de-DE" dirty="0" smtClean="0"/>
              <a:t>ich gehe </a:t>
            </a:r>
            <a:r>
              <a:rPr lang="de-DE" dirty="0" smtClean="0"/>
              <a:t>ins Bett?</a:t>
            </a:r>
            <a:endParaRPr lang="de-DE" dirty="0"/>
          </a:p>
        </p:txBody>
      </p:sp>
      <p:sp>
        <p:nvSpPr>
          <p:cNvPr id="4" name="Inhaltsplatzhalter 3"/>
          <p:cNvSpPr>
            <a:spLocks noGrp="1"/>
          </p:cNvSpPr>
          <p:nvPr>
            <p:ph idx="13"/>
          </p:nvPr>
        </p:nvSpPr>
        <p:spPr/>
        <p:txBody>
          <a:bodyPr>
            <a:normAutofit/>
          </a:bodyPr>
          <a:lstStyle/>
          <a:p>
            <a:pPr>
              <a:lnSpc>
                <a:spcPts val="1500"/>
              </a:lnSpc>
              <a:spcBef>
                <a:spcPts val="600"/>
              </a:spcBef>
            </a:pPr>
            <a:r>
              <a:rPr lang="de-DE" dirty="0"/>
              <a:t>Genauso wie ich meinen Tag mit der Trainingskarte „Warum aufstehen?“ (siehe VIS-03) planen und </a:t>
            </a:r>
            <a:r>
              <a:rPr lang="de-DE" dirty="0" err="1"/>
              <a:t>befüllen</a:t>
            </a:r>
            <a:r>
              <a:rPr lang="de-DE" dirty="0"/>
              <a:t> kann, so dass der Tag mich meiner Vision einen Schritt näher bringt, kann ich am Ende des Tages ein </a:t>
            </a:r>
            <a:r>
              <a:rPr lang="de-DE" dirty="0" smtClean="0"/>
              <a:t>Resümee </a:t>
            </a:r>
            <a:r>
              <a:rPr lang="de-DE" dirty="0"/>
              <a:t>ziehen, was mich an diesem Tag besonders satt gemacht hat.</a:t>
            </a:r>
          </a:p>
          <a:p>
            <a:pPr>
              <a:lnSpc>
                <a:spcPts val="1500"/>
              </a:lnSpc>
              <a:spcBef>
                <a:spcPts val="600"/>
              </a:spcBef>
            </a:pPr>
            <a:r>
              <a:rPr lang="de-DE" dirty="0"/>
              <a:t>Ich kann mich abends fragen, was mich wirklich vorangebracht hat, für was es sich gelohnt hat den Tag zu erleben, was mich meiner Vision näher </a:t>
            </a:r>
            <a:r>
              <a:rPr lang="de-DE" dirty="0" smtClean="0"/>
              <a:t>gebracht hat.</a:t>
            </a:r>
            <a:endParaRPr lang="de-DE" dirty="0"/>
          </a:p>
          <a:p>
            <a:pPr>
              <a:lnSpc>
                <a:spcPts val="1500"/>
              </a:lnSpc>
              <a:spcBef>
                <a:spcPts val="600"/>
              </a:spcBef>
            </a:pPr>
            <a:r>
              <a:rPr lang="de-DE" dirty="0"/>
              <a:t>Der Fokus </a:t>
            </a:r>
            <a:r>
              <a:rPr lang="de-DE" dirty="0" smtClean="0"/>
              <a:t>sollte dadurch </a:t>
            </a:r>
            <a:r>
              <a:rPr lang="de-DE" dirty="0"/>
              <a:t>weg von Aktionismus und was ich geackert und geschuftet habe, hin zu dem, was mir wirklich etwas bedeutet.</a:t>
            </a:r>
          </a:p>
          <a:p>
            <a:pPr>
              <a:lnSpc>
                <a:spcPts val="1500"/>
              </a:lnSpc>
              <a:spcBef>
                <a:spcPts val="600"/>
              </a:spcBef>
            </a:pPr>
            <a:r>
              <a:rPr lang="de-DE" dirty="0"/>
              <a:t>Vielleicht machen mich ganz kleine Dinge satt, die weder Zeit noch Mühe </a:t>
            </a:r>
            <a:r>
              <a:rPr lang="de-DE" dirty="0" smtClean="0"/>
              <a:t>kosten, </a:t>
            </a:r>
            <a:r>
              <a:rPr lang="de-DE" dirty="0"/>
              <a:t>mich aber trotzdem freuen.</a:t>
            </a:r>
          </a:p>
          <a:p>
            <a:pPr>
              <a:lnSpc>
                <a:spcPts val="1500"/>
              </a:lnSpc>
              <a:spcBef>
                <a:spcPts val="600"/>
              </a:spcBef>
            </a:pPr>
            <a:r>
              <a:rPr lang="de-DE" dirty="0"/>
              <a:t>Es geht darum einen Weg zu finden satt zu werden ohne dafür Schuften zu müssen.</a:t>
            </a:r>
          </a:p>
          <a:p>
            <a:pPr>
              <a:lnSpc>
                <a:spcPts val="1500"/>
              </a:lnSpc>
              <a:spcBef>
                <a:spcPts val="600"/>
              </a:spcBef>
            </a:pPr>
            <a:r>
              <a:rPr lang="de-DE" dirty="0"/>
              <a:t>Es geht darum eine Wahrnehmung zu generieren, wie ich als Mensch satt werden kann. Satt weil meine Vision ein Teil meines Alltags war, satt weil ich auf meine Bedürfnisse gehört  habe, satt weil mein Leben heute Spaß gemacht hat, satt weil es genügt, was ich an diesem Tag geschafft habe.</a:t>
            </a:r>
          </a:p>
        </p:txBody>
      </p:sp>
    </p:spTree>
    <p:extLst>
      <p:ext uri="{BB962C8B-B14F-4D97-AF65-F5344CB8AC3E}">
        <p14:creationId xmlns:p14="http://schemas.microsoft.com/office/powerpoint/2010/main" val="6127929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DE" dirty="0"/>
              <a:t>Für diese Trainingskarte hilft es den VIS-02 „Leben mit ohne Vision </a:t>
            </a:r>
            <a:r>
              <a:rPr lang="de-DE" dirty="0" err="1"/>
              <a:t>is</a:t>
            </a:r>
            <a:r>
              <a:rPr lang="de-DE"/>
              <a:t> </a:t>
            </a:r>
            <a:r>
              <a:rPr lang="de-DE" smtClean="0"/>
              <a:t>nicht“ </a:t>
            </a:r>
            <a:r>
              <a:rPr lang="de-DE" dirty="0"/>
              <a:t>Move parallel oder als Vorläufer auszuführen</a:t>
            </a:r>
            <a:r>
              <a:rPr lang="de-DE" dirty="0" smtClean="0"/>
              <a:t>.</a:t>
            </a:r>
            <a:endParaRPr lang="de-DE" dirty="0"/>
          </a:p>
          <a:p>
            <a:r>
              <a:rPr lang="de-DE" dirty="0"/>
              <a:t>Nimm dir abends Zeit um hinzuspüren, was dich heute erfüllt hat und bereite es in Form eines kurzen Textes oder als </a:t>
            </a:r>
            <a:r>
              <a:rPr lang="de-DE" dirty="0" err="1"/>
              <a:t>Bulletpointliste</a:t>
            </a:r>
            <a:r>
              <a:rPr lang="de-DE" dirty="0"/>
              <a:t> für Dein Team auf.</a:t>
            </a:r>
          </a:p>
          <a:p>
            <a:r>
              <a:rPr lang="de-DE" dirty="0"/>
              <a:t>Bring den Inhalt dieser Texte mit Deiner Vision in Verbindung (siehe VIS-03).</a:t>
            </a:r>
          </a:p>
          <a:p>
            <a:r>
              <a:rPr lang="de-DE" dirty="0"/>
              <a:t>Lass es von den anderen im Team kommentieren und auch durchwinken, indem sie ein „gefällt mir“ unter Deinen Text schreiben oder,  wenn sie den Bezug zu Deiner Vision nicht sehen, ein „gefällt mir nicht“!</a:t>
            </a:r>
          </a:p>
          <a:p>
            <a:r>
              <a:rPr lang="de-DE" dirty="0"/>
              <a:t>Lass Dir den Move in zwei Wochen acht Mal von Deinem Team bestätigen!</a:t>
            </a:r>
          </a:p>
        </p:txBody>
      </p:sp>
    </p:spTree>
    <p:extLst>
      <p:ext uri="{BB962C8B-B14F-4D97-AF65-F5344CB8AC3E}">
        <p14:creationId xmlns:p14="http://schemas.microsoft.com/office/powerpoint/2010/main" val="676311709"/>
      </p:ext>
    </p:extLst>
  </p:cSld>
  <p:clrMapOvr>
    <a:masterClrMapping/>
  </p:clrMapOvr>
</p:sld>
</file>

<file path=ppt/theme/theme1.xml><?xml version="1.0" encoding="utf-8"?>
<a:theme xmlns:a="http://schemas.openxmlformats.org/drawingml/2006/main" name="ger_apprentice_training_card_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ger_apprentice_training_card_template.potx</Template>
  <TotalTime>0</TotalTime>
  <Words>282</Words>
  <Application>Microsoft Macintosh PowerPoint</Application>
  <PresentationFormat>Benutzerdefiniert</PresentationFormat>
  <Paragraphs>12</Paragraphs>
  <Slides>2</Slides>
  <Notes>0</Notes>
  <HiddenSlides>0</HiddenSlides>
  <MMClips>0</MMClips>
  <ScaleCrop>false</ScaleCrop>
  <HeadingPairs>
    <vt:vector size="4" baseType="variant">
      <vt:variant>
        <vt:lpstr>Design</vt:lpstr>
      </vt:variant>
      <vt:variant>
        <vt:i4>1</vt:i4>
      </vt:variant>
      <vt:variant>
        <vt:lpstr>Folientitel</vt:lpstr>
      </vt:variant>
      <vt:variant>
        <vt:i4>2</vt:i4>
      </vt:variant>
    </vt:vector>
  </HeadingPairs>
  <TitlesOfParts>
    <vt:vector size="3" baseType="lpstr">
      <vt:lpstr>ger_apprentice_training_card_template</vt:lpstr>
      <vt:lpstr>Wie satt ich gehe ins Bett?</vt:lpstr>
      <vt:lpstr>PowerPoint-Präsentation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Regina Brandhuber</dc:creator>
  <cp:lastModifiedBy>Silke Kainzbauer</cp:lastModifiedBy>
  <cp:revision>45</cp:revision>
  <cp:lastPrinted>2015-03-26T09:33:33Z</cp:lastPrinted>
  <dcterms:created xsi:type="dcterms:W3CDTF">2015-03-26T08:30:55Z</dcterms:created>
  <dcterms:modified xsi:type="dcterms:W3CDTF">2015-06-18T20:10:58Z</dcterms:modified>
</cp:coreProperties>
</file>