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56" d="100"/>
          <a:sy n="156" d="100"/>
        </p:scale>
        <p:origin x="1680" y="17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04.08.24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04.08.24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TRC 08</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REZEN</a:t>
            </a:r>
            <a:r>
              <a:rPr lang="de-DE" dirty="0"/>
              <a:t>SION</a:t>
            </a:r>
          </a:p>
        </p:txBody>
      </p:sp>
      <p:sp>
        <p:nvSpPr>
          <p:cNvPr id="3" name="Inhaltsplatzhalter 2"/>
          <p:cNvSpPr>
            <a:spLocks noGrp="1"/>
          </p:cNvSpPr>
          <p:nvPr>
            <p:ph idx="13"/>
          </p:nvPr>
        </p:nvSpPr>
        <p:spPr>
          <a:xfrm>
            <a:off x="858838" y="1568452"/>
            <a:ext cx="6309405" cy="3133835"/>
          </a:xfrm>
        </p:spPr>
        <p:txBody>
          <a:bodyPr>
            <a:noAutofit/>
          </a:bodyPr>
          <a:lstStyle/>
          <a:p>
            <a:pPr algn="just"/>
            <a:r>
              <a:rPr lang="de-DE" sz="1200" dirty="0"/>
              <a:t>Wenn Deine Karte geschrieben ist, hilft Dir das Feedback Deines Teams und vor allem Deiner Zertifizierer*innen enorm, um Deine Karte auf Verständlichkeit und Logik zu prüfen.</a:t>
            </a:r>
          </a:p>
          <a:p>
            <a:pPr algn="just"/>
            <a:r>
              <a:rPr lang="de-DE" sz="1200" dirty="0"/>
              <a:t>Wenn Du ein Programm findest (wie z.B. Word), das Textmarkierungen zulässt und Kommentare direkt im Text eingepflegt werden können, hast Du eine sehr präzise Möglichkeit Feedback einzuholen und Deinen Text zu überarbeiten. </a:t>
            </a:r>
          </a:p>
          <a:p>
            <a:pPr algn="just"/>
            <a:r>
              <a:rPr lang="de-DE" sz="1200" dirty="0"/>
              <a:t>Je mehr Feedback umso besser und umso mehr entspricht Dein Training, dem, was Dein Team unterstützen kann und will. Personen, die Dich zertifizieren, bekommen dadurch ebenfalls einen tieferen Einblick in Dein Training. </a:t>
            </a:r>
          </a:p>
          <a:p>
            <a:pPr algn="just"/>
            <a:r>
              <a:rPr lang="de-DE" sz="1200" dirty="0"/>
              <a:t>Es ist sinnvoll die Rezensionen Deiner Zertifizierer*innen vor dem Abschlussgespräch Deines Moves einzufordern. So sind alle auf dem aktuellsten Stand.</a:t>
            </a:r>
          </a:p>
          <a:p>
            <a:pPr algn="just"/>
            <a:r>
              <a:rPr lang="de-DE" sz="1200" dirty="0"/>
              <a:t>Am Ende bleibst Du aber der Autor der Karte. Fühle Dich nicht verpflichtet allen Rezensionen 100% gerecht zu werden, sondern nimm sie als Perspektiven, die Deine Karte verbessern. Arbeite das ein, was Du als gute Idee empfindest und frage nach, wenn Du nicht verstehst, warum etwas auf Widerstand gestoßen ist.</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gn="just"/>
            <a:r>
              <a:rPr lang="de-DE" sz="1200" dirty="0"/>
              <a:t>Trainiere diese Karte (insgesamt 2 Mal) direkt als Folgekarte nach TRC 07. Somit erlebst Du diesen Move in zwei verschiedenen Varianten.</a:t>
            </a:r>
          </a:p>
          <a:p>
            <a:pPr algn="just"/>
            <a:r>
              <a:rPr lang="de-DE" sz="1200" dirty="0"/>
              <a:t>Für jede Variante (also für jede Erstellung einer Trainingskarte) hast du 2 Wochen Zeit, also insgesamt 4 Wochen. Natürlich kannst Du auch gleich 2 Trainingskarten parallel entstehen lassen und diese Karte zusammen mit den anderen Karten verschränkt innerhalb von 2 Wochen erledigen.</a:t>
            </a:r>
          </a:p>
          <a:p>
            <a:pPr algn="just"/>
            <a:r>
              <a:rPr lang="de-DE" sz="1200" dirty="0"/>
              <a:t>Hole Dir insgesamt 2 Mal Feedback zu Deiner fertigen Trainingskarte.</a:t>
            </a:r>
          </a:p>
          <a:p>
            <a:r>
              <a:rPr lang="de-DE" sz="1200" dirty="0"/>
              <a:t>Arbeite die Rezensionen ein und lass Dich zertifizierten, wenn </a:t>
            </a:r>
            <a:br>
              <a:rPr lang="de-DE" sz="1200" dirty="0"/>
            </a:br>
            <a:r>
              <a:rPr lang="de-DE" sz="1200" dirty="0"/>
              <a:t>Du 2 Trainingskarten geschrieben und innerhalb Deines Teams </a:t>
            </a:r>
            <a:br>
              <a:rPr lang="de-DE" sz="1200" dirty="0"/>
            </a:br>
            <a:r>
              <a:rPr lang="de-DE" sz="1200" dirty="0"/>
              <a:t>veröffentlicht hast.</a:t>
            </a:r>
          </a:p>
        </p:txBody>
      </p:sp>
      <p:sp>
        <p:nvSpPr>
          <p:cNvPr id="3" name="Shape 7">
            <a:extLst>
              <a:ext uri="{FF2B5EF4-FFF2-40B4-BE49-F238E27FC236}">
                <a16:creationId xmlns:a16="http://schemas.microsoft.com/office/drawing/2014/main" id="{A96CA831-43F6-CF12-B28E-3389F20963C5}"/>
              </a:ext>
            </a:extLst>
          </p:cNvPr>
          <p:cNvSpPr/>
          <p:nvPr/>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43A1AE04-B3FA-511B-8DF0-2B8AF1BA6148}"/>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335</Words>
  <Application>Microsoft Macintosh PowerPoint</Application>
  <PresentationFormat>Benutzerdefiniert</PresentationFormat>
  <Paragraphs>14</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REZENSION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35</cp:revision>
  <cp:lastPrinted>2015-03-26T09:33:33Z</cp:lastPrinted>
  <dcterms:created xsi:type="dcterms:W3CDTF">2015-03-26T08:30:55Z</dcterms:created>
  <dcterms:modified xsi:type="dcterms:W3CDTF">2024-08-04T18:14:50Z</dcterms:modified>
</cp:coreProperties>
</file>