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E604DD9F-1003-9E03-1E24-BAEB2ADBFC57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F144E761-819B-52AE-BE7E-D048CAF08611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TCR 07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FINALI</a:t>
            </a:r>
            <a:r>
              <a:rPr lang="de-DE" dirty="0"/>
              <a:t>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Durch Deine </a:t>
            </a:r>
            <a:r>
              <a:rPr lang="de-DE" sz="1200" dirty="0" err="1"/>
              <a:t>Aspektesammlung</a:t>
            </a:r>
            <a:r>
              <a:rPr lang="de-DE" sz="1200" dirty="0"/>
              <a:t> hat sich nun ein Bild für Dein Training herausgebildet. Dein Training erweitert dieses Bild. </a:t>
            </a:r>
          </a:p>
          <a:p>
            <a:r>
              <a:rPr lang="de-DE" sz="1200" dirty="0"/>
              <a:t>Manchmal tauchen im Tun sogar Dinge auf, die Du bisher nicht auf der Rechnung hattest, </a:t>
            </a:r>
          </a:p>
          <a:p>
            <a:r>
              <a:rPr lang="de-DE" sz="1200" dirty="0"/>
              <a:t>die zum Teil dem widersprechen, was Du bisher zusammengetragen hast </a:t>
            </a:r>
          </a:p>
          <a:p>
            <a:r>
              <a:rPr lang="de-DE" sz="1200" dirty="0"/>
              <a:t>oder Du entscheidest Dich einfach nur um, etwas anders zu machen, weil Du denkst, dass es sinniger ist, als so wie Du es vorher gedacht hattest.</a:t>
            </a:r>
          </a:p>
          <a:p>
            <a:r>
              <a:rPr lang="de-DE" sz="1200" dirty="0"/>
              <a:t>In dieser Phase Deines Trainings verfeinerst Du die Karte. Z. B. immer wenn Du Dein Training dokumentierst, bekommt die Trainingskarte einen Feinschliff. </a:t>
            </a:r>
          </a:p>
          <a:p>
            <a:r>
              <a:rPr lang="de-DE" sz="1200" dirty="0"/>
              <a:t>Irgendwann ist dann der Punkt erreicht, und die Ausformulierung Deiner Trainingskarte ist nur noch ein kleiner Schritt. </a:t>
            </a:r>
          </a:p>
          <a:p>
            <a:r>
              <a:rPr lang="de-DE" sz="1200" dirty="0"/>
              <a:t>Die Rahmenbedingungen für die schriftliche Ausformulierung und das professionelle Layout, das diese Karte hier hat, findest Du auf der Karte TRC 03 unter: https://</a:t>
            </a:r>
            <a:r>
              <a:rPr lang="de-DE" sz="1200" dirty="0" err="1"/>
              <a:t>github.com</a:t>
            </a:r>
            <a:r>
              <a:rPr lang="de-DE" sz="1200" dirty="0"/>
              <a:t>/</a:t>
            </a:r>
            <a:r>
              <a:rPr lang="de-DE" sz="1200" dirty="0" err="1"/>
              <a:t>Teamtool</a:t>
            </a:r>
            <a:r>
              <a:rPr lang="de-DE" sz="1200" dirty="0"/>
              <a:t>/</a:t>
            </a:r>
            <a:r>
              <a:rPr lang="de-DE" sz="1200" dirty="0" err="1"/>
              <a:t>training</a:t>
            </a:r>
            <a:r>
              <a:rPr lang="de-DE" sz="1200" dirty="0"/>
              <a:t>-materials/</a:t>
            </a:r>
            <a:r>
              <a:rPr lang="de-DE" sz="1200" dirty="0" err="1"/>
              <a:t>blob</a:t>
            </a:r>
            <a:r>
              <a:rPr lang="de-DE" sz="1200" dirty="0"/>
              <a:t>/</a:t>
            </a:r>
            <a:r>
              <a:rPr lang="de-DE" sz="1200" dirty="0" err="1"/>
              <a:t>master</a:t>
            </a:r>
            <a:r>
              <a:rPr lang="de-DE" sz="1200" dirty="0"/>
              <a:t>/</a:t>
            </a:r>
            <a:r>
              <a:rPr lang="de-DE" sz="1200" dirty="0" err="1"/>
              <a:t>training</a:t>
            </a:r>
            <a:r>
              <a:rPr lang="de-DE" sz="1200" dirty="0"/>
              <a:t>-cards/music%20moves/Training%20Cards%20(TRC)/</a:t>
            </a:r>
            <a:r>
              <a:rPr lang="de-DE" sz="1200" dirty="0" err="1"/>
              <a:t>ger</a:t>
            </a:r>
            <a:r>
              <a:rPr lang="de-DE" sz="1200" dirty="0"/>
              <a:t>/</a:t>
            </a:r>
            <a:r>
              <a:rPr lang="de-DE" sz="1200" dirty="0" err="1"/>
              <a:t>apprentice</a:t>
            </a:r>
            <a:r>
              <a:rPr lang="de-DE" sz="1200" dirty="0"/>
              <a:t>/ger_TRC_03_Trainingskarte_layouten_MM_A.pptx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Trainiere diese Karte (insgesamt 2 Mal) direkt als Folgekarte nach TRC 06. Somit erlebst Du diesen Move in zwei verschiedenen Varianten.</a:t>
            </a:r>
          </a:p>
          <a:p>
            <a:r>
              <a:rPr lang="de-DE" dirty="0"/>
              <a:t>Für jede Variante (also für jede Erstellung einer Trainingskarte) hast du 2 Wochen Zeit, also insgesamt 4 Wochen. Natürlich kannst Du auch gleich 2 Trainingskarten parallel entstehen lassen und diese Karte zusammen mit den anderen Karten verschränkt innerhalb von 2 Wochen erledigen.</a:t>
            </a:r>
          </a:p>
          <a:p>
            <a:r>
              <a:rPr lang="de-DE" dirty="0"/>
              <a:t>Verfeinere insgesamt 2 Mal die gesammelten Aspekte Deiner Trainingskarte. </a:t>
            </a:r>
          </a:p>
          <a:p>
            <a:r>
              <a:rPr lang="de-DE" dirty="0"/>
              <a:t>Gib Deiner Trainingskarte nach einer gewissen Zeit in eine finale Form, indem Du </a:t>
            </a:r>
            <a:br>
              <a:rPr lang="de-DE" dirty="0"/>
            </a:br>
            <a:r>
              <a:rPr lang="de-DE" dirty="0"/>
              <a:t>alle Aspekte ins Format einer Trainingskarte bringst.</a:t>
            </a:r>
          </a:p>
          <a:p>
            <a:r>
              <a:rPr lang="de-DE" dirty="0"/>
              <a:t>Diese Karte wird automatisch zertifiziert, sobald Dein Team Dir die Karte TRC 08 </a:t>
            </a:r>
            <a:br>
              <a:rPr lang="de-DE" dirty="0"/>
            </a:br>
            <a:r>
              <a:rPr lang="de-DE" dirty="0"/>
              <a:t>zertifiziert hat.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323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FINALISIEREN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2023-07-25T16:38:36Z</dcterms:modified>
</cp:coreProperties>
</file>