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7" d="100"/>
          <a:sy n="137" d="100"/>
        </p:scale>
        <p:origin x="-656" y="-104"/>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17.07.15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8151" y="3999820"/>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17.07.15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04</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latin typeface="Avenir Heavy"/>
                <a:cs typeface="Avenir Heavy"/>
              </a:rPr>
              <a:t>Achtung</a:t>
            </a:r>
            <a:r>
              <a:rPr lang="de-DE" dirty="0" smtClean="0"/>
              <a:t> – wichtig!</a:t>
            </a:r>
            <a:endParaRPr lang="de-DE" dirty="0"/>
          </a:p>
        </p:txBody>
      </p:sp>
      <p:sp>
        <p:nvSpPr>
          <p:cNvPr id="3" name="Untertitel 2"/>
          <p:cNvSpPr>
            <a:spLocks noGrp="1"/>
          </p:cNvSpPr>
          <p:nvPr>
            <p:ph type="subTitle" idx="1"/>
          </p:nvPr>
        </p:nvSpPr>
        <p:spPr/>
        <p:txBody>
          <a:bodyPr>
            <a:normAutofit/>
          </a:bodyPr>
          <a:lstStyle/>
          <a:p>
            <a:r>
              <a:rPr lang="de-DE" dirty="0" smtClean="0"/>
              <a:t>Silke Kainzbauer</a:t>
            </a:r>
            <a:endParaRPr lang="de-DE" dirty="0"/>
          </a:p>
        </p:txBody>
      </p:sp>
      <p:sp>
        <p:nvSpPr>
          <p:cNvPr id="4" name="Textplatzhalter 3"/>
          <p:cNvSpPr>
            <a:spLocks noGrp="1"/>
          </p:cNvSpPr>
          <p:nvPr>
            <p:ph type="body" sz="quarter" idx="14"/>
          </p:nvPr>
        </p:nvSpPr>
        <p:spPr>
          <a:xfrm>
            <a:off x="858838" y="1568452"/>
            <a:ext cx="6011545" cy="3133835"/>
          </a:xfrm>
        </p:spPr>
        <p:txBody>
          <a:bodyPr>
            <a:noAutofit/>
          </a:bodyPr>
          <a:lstStyle/>
          <a:p>
            <a:r>
              <a:rPr lang="de-DE" sz="1100" dirty="0"/>
              <a:t>Ich habe als Mensch hat einen natürlichen Hunger danach, "gesehen" zu werden, im Sinne von wahrgenommen zu werden</a:t>
            </a:r>
          </a:p>
          <a:p>
            <a:r>
              <a:rPr lang="de-DE" sz="1100" dirty="0"/>
              <a:t>Genauso essentiell ist, mit den Themen, die mir wichtig sind, auch Gehör zu finden und verstanden zu werden.</a:t>
            </a:r>
          </a:p>
          <a:p>
            <a:r>
              <a:rPr lang="de-DE" sz="1100" dirty="0"/>
              <a:t>Wenn im Gespräch jeder versteht, welche Punkte dem anderen wichtig sind und so genau zuhört, dass diese Punkte wiederholt werden können, hilft das gegenseitiges Vertrauen aufzubauen. </a:t>
            </a:r>
          </a:p>
          <a:p>
            <a:r>
              <a:rPr lang="de-DE" sz="1100" dirty="0"/>
              <a:t>Unklarheiten können direkt ausgeräumt werden, Missverständnisse werden vermieden.</a:t>
            </a:r>
          </a:p>
          <a:p>
            <a:r>
              <a:rPr lang="de-DE" sz="1100" dirty="0"/>
              <a:t>Die Empathie wird gefördert, weil man sich sich innerlich in die Situation des Sprechers versetzen und seine Position wiederholen muss.</a:t>
            </a:r>
          </a:p>
          <a:p>
            <a:r>
              <a:rPr lang="de-DE" sz="1100" dirty="0"/>
              <a:t>Das führt zu einem besseren gegenseitigen Verständnis und besseren Problemlösungen</a:t>
            </a:r>
            <a:r>
              <a:rPr lang="de-DE" sz="1100" dirty="0" smtClean="0"/>
              <a:t>.</a:t>
            </a:r>
            <a:endParaRPr lang="de-DE" sz="11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Vereinbart einen festen Gegenstand ("Token"), den derjenige in die Hand nimmt, der etwas sagen möchte, was ihm sehr wichtig ist.</a:t>
            </a:r>
          </a:p>
          <a:p>
            <a:r>
              <a:rPr lang="de-DE" dirty="0"/>
              <a:t>Das kann ein besonderer Stein sein oder ein Ball oder irgendetwas anderes aus Eurem Haushalt. Wichtig ist, dass alle über die Funktion des Tokens Bescheid wissen und verstehen, was es bedeutet, wenn er in die Hand genommen wird.</a:t>
            </a:r>
          </a:p>
          <a:p>
            <a:r>
              <a:rPr lang="de-DE" dirty="0"/>
              <a:t>Platziert diesen Gegenstand bei Euren Besprechungen in der Mitte, so dass jeder Zugang dazu hat</a:t>
            </a:r>
            <a:r>
              <a:rPr lang="de-DE" dirty="0" smtClean="0"/>
              <a:t>.</a:t>
            </a:r>
          </a:p>
          <a:p>
            <a:r>
              <a:rPr lang="de-DE" dirty="0" smtClean="0"/>
              <a:t>Wenn </a:t>
            </a:r>
            <a:r>
              <a:rPr lang="de-DE" dirty="0"/>
              <a:t>jemand bei der Besprechung etwas sagen möchte, was ihm sehr wichtig ist, nimmt er ihn dabei in die Hand</a:t>
            </a:r>
            <a:r>
              <a:rPr lang="de-DE" dirty="0" smtClean="0"/>
              <a:t>.</a:t>
            </a:r>
          </a:p>
          <a:p>
            <a:r>
              <a:rPr lang="de-DE" dirty="0" smtClean="0"/>
              <a:t>Sobald </a:t>
            </a:r>
            <a:r>
              <a:rPr lang="de-DE" dirty="0"/>
              <a:t>er gesagt hat, was ihm wichtig ist, gibt er den Token an jemand anderen. Der andere wiederholt dann mit seinen eigenen Worten, was er verstanden hat</a:t>
            </a:r>
            <a:r>
              <a:rPr lang="de-DE" dirty="0" smtClean="0"/>
              <a:t>.</a:t>
            </a:r>
          </a:p>
          <a:p>
            <a:r>
              <a:rPr lang="de-DE" dirty="0" smtClean="0"/>
              <a:t>Wenn </a:t>
            </a:r>
            <a:r>
              <a:rPr lang="de-DE" dirty="0"/>
              <a:t>es Abweichungen gibt, werden diese erklärt</a:t>
            </a:r>
            <a:r>
              <a:rPr lang="de-DE" dirty="0" smtClean="0"/>
              <a:t>.</a:t>
            </a:r>
          </a:p>
          <a:p>
            <a:r>
              <a:rPr lang="de-DE" dirty="0" smtClean="0"/>
              <a:t>Wenn </a:t>
            </a:r>
            <a:r>
              <a:rPr lang="de-DE" dirty="0"/>
              <a:t>es passt, wird der Token wieder in die Mitte </a:t>
            </a:r>
            <a:r>
              <a:rPr lang="de-DE" dirty="0" err="1"/>
              <a:t>gelegt.Sobald</a:t>
            </a:r>
            <a:r>
              <a:rPr lang="de-DE" dirty="0"/>
              <a:t> jemand den Token nimmt, </a:t>
            </a:r>
            <a:r>
              <a:rPr lang="de-DE" dirty="0" smtClean="0"/>
              <a:t/>
            </a:r>
            <a:br>
              <a:rPr lang="de-DE" dirty="0" smtClean="0"/>
            </a:br>
            <a:r>
              <a:rPr lang="de-DE" dirty="0" smtClean="0"/>
              <a:t>wissen </a:t>
            </a:r>
            <a:r>
              <a:rPr lang="de-DE" dirty="0"/>
              <a:t>alle anderen, das nun etwas wichtiges gesagt wird, dass widerholt werden </a:t>
            </a:r>
            <a:r>
              <a:rPr lang="de-DE" dirty="0" smtClean="0"/>
              <a:t>muss.</a:t>
            </a:r>
          </a:p>
          <a:p>
            <a:r>
              <a:rPr lang="de-DE" dirty="0" smtClean="0"/>
              <a:t>Wiederholt </a:t>
            </a:r>
            <a:r>
              <a:rPr lang="de-DE" dirty="0"/>
              <a:t>diesen Move über 8 Wochen in mindestens 4 Besprechungen.</a:t>
            </a: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249</Words>
  <Application>Microsoft Macintosh PowerPoint</Application>
  <PresentationFormat>Benutzerdefiniert</PresentationFormat>
  <Paragraphs>16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Achtung – wichtig!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39</cp:revision>
  <cp:lastPrinted>2015-03-26T09:33:33Z</cp:lastPrinted>
  <dcterms:created xsi:type="dcterms:W3CDTF">2015-03-26T08:30:55Z</dcterms:created>
  <dcterms:modified xsi:type="dcterms:W3CDTF">2015-07-17T13:31:06Z</dcterms:modified>
  <cp:category/>
</cp:coreProperties>
</file>