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88" y="78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E308-9EC0-7249-8680-B2EBC3A763F1}" type="datetimeFigureOut">
              <a:rPr lang="de-DE" smtClean="0"/>
              <a:t>24.11.15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F08BF-CE36-8D45-92A5-DD105B1C3FF0}" type="slidenum">
              <a:rPr lang="de-DE" smtClean="0"/>
              <a:t>‹Nr.›</a:t>
            </a:fld>
            <a:endParaRPr lang="de-DE"/>
          </a:p>
        </p:txBody>
      </p:sp>
    </p:spTree>
    <p:extLst>
      <p:ext uri="{BB962C8B-B14F-4D97-AF65-F5344CB8AC3E}">
        <p14:creationId xmlns:p14="http://schemas.microsoft.com/office/powerpoint/2010/main" val="32893877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CEF08BF-CE36-8D45-92A5-DD105B1C3FF0}" type="slidenum">
              <a:rPr lang="de-DE" smtClean="0"/>
              <a:t>2</a:t>
            </a:fld>
            <a:endParaRPr lang="de-DE"/>
          </a:p>
        </p:txBody>
      </p:sp>
    </p:spTree>
    <p:extLst>
      <p:ext uri="{BB962C8B-B14F-4D97-AF65-F5344CB8AC3E}">
        <p14:creationId xmlns:p14="http://schemas.microsoft.com/office/powerpoint/2010/main" val="162000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09</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creativecommons.org/licenses/by-nc-nd/4.0/" TargetMode="External"/><Relationship Id="rId5"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Mein</a:t>
            </a:r>
            <a:r>
              <a:rPr lang="de-DE" dirty="0" smtClean="0"/>
              <a:t> ROTI</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Autofit/>
          </a:bodyPr>
          <a:lstStyle/>
          <a:p>
            <a:pPr>
              <a:lnSpc>
                <a:spcPts val="1200"/>
              </a:lnSpc>
              <a:spcBef>
                <a:spcPts val="800"/>
              </a:spcBef>
            </a:pPr>
            <a:r>
              <a:rPr lang="de-DE" dirty="0"/>
              <a:t>Eine einfache Möglichkeit, eine Wahrnehmung dafür zu entwickeln, wie ich meine Zeit „für mich selbst sinnvoll“  einsetze, ist eine ROTI.</a:t>
            </a:r>
          </a:p>
          <a:p>
            <a:pPr>
              <a:lnSpc>
                <a:spcPts val="1200"/>
              </a:lnSpc>
              <a:spcBef>
                <a:spcPts val="800"/>
              </a:spcBef>
            </a:pPr>
            <a:r>
              <a:rPr lang="de-DE" dirty="0"/>
              <a:t>ROTI steht für „Return on time </a:t>
            </a:r>
            <a:r>
              <a:rPr lang="de-DE" dirty="0" err="1"/>
              <a:t>invested</a:t>
            </a:r>
            <a:r>
              <a:rPr lang="de-DE" dirty="0"/>
              <a:t>“ und ist ein Maß dafür, ob ich persönlich das Gefühl habe, dass mir die Arbeit, die ich geleistet habe, etwas gebracht hat und ob dies im Verhältnis zur investierten Zeit steht.</a:t>
            </a:r>
          </a:p>
          <a:p>
            <a:pPr>
              <a:lnSpc>
                <a:spcPts val="1200"/>
              </a:lnSpc>
              <a:spcBef>
                <a:spcPts val="800"/>
              </a:spcBef>
            </a:pPr>
            <a:r>
              <a:rPr lang="de-DE" dirty="0"/>
              <a:t>Es geht nicht um Leistung, sondern um sinnvoll eingesetzte Zeit. Nicht nur Deine Arbeit, auch eine bewusste Pause oder ein Mittagsschlaf kann sinnvoll eingesetzte Zeit sein. Was für Dich sinnvoll ist, kannst nur Du selbst entscheiden.</a:t>
            </a:r>
          </a:p>
          <a:p>
            <a:pPr>
              <a:lnSpc>
                <a:spcPts val="1200"/>
              </a:lnSpc>
              <a:spcBef>
                <a:spcPts val="800"/>
              </a:spcBef>
            </a:pPr>
            <a:r>
              <a:rPr lang="de-DE" dirty="0"/>
              <a:t>Je zufriedener Du mit Deiner investierten Zeit bist, desto besser geht es Dir und das wirkt auch nach außen. Nur wenn es Dir gut geht, kannst Du wirklich für andere da sein.</a:t>
            </a:r>
          </a:p>
          <a:p>
            <a:pPr>
              <a:lnSpc>
                <a:spcPts val="1200"/>
              </a:lnSpc>
              <a:spcBef>
                <a:spcPts val="800"/>
              </a:spcBef>
            </a:pPr>
            <a:r>
              <a:rPr lang="de-DE" dirty="0"/>
              <a:t>Wenn Deine Bewertungen oft nicht gut ausfallen, kannst Du dies zum Anlass nehmen, darüber nachzudenken, wie es sein müsste, damit Du ein „sehr gut“ vergeben kannst.   "Noch mehr vom Gleichen" “ bzw. Dich noch mehr anzustrengen, ist dabei keine Lösung, die Deine ROTI-Bewertung besser werden lässt</a:t>
            </a:r>
            <a:r>
              <a:rPr lang="de-DE" dirty="0" smtClean="0"/>
              <a:t>.</a:t>
            </a:r>
            <a:endParaRPr lang="de-DE" dirty="0"/>
          </a:p>
          <a:p>
            <a:pPr>
              <a:lnSpc>
                <a:spcPts val="1200"/>
              </a:lnSpc>
              <a:spcBef>
                <a:spcPts val="800"/>
              </a:spcBef>
            </a:pPr>
            <a:r>
              <a:rPr lang="de-DE" dirty="0"/>
              <a:t>Du trägst die Verantwortung für Deine Zeit, auch wenn Du nicht immer frei darüber bestimmen kannst. Es gibt viele Möglichkeiten, Verbesserungen zu erreichen.  Auch dann, wenn andere involviert sind wie z.B. in Besprechungen. Der erste Schritt ist, eine Wahrnehmung dafür zu entwickeln.</a:t>
            </a:r>
          </a:p>
          <a:p>
            <a:pPr>
              <a:lnSpc>
                <a:spcPts val="1200"/>
              </a:lnSpc>
              <a:spcBef>
                <a:spcPts val="800"/>
              </a:spcBef>
            </a:pPr>
            <a:r>
              <a:rPr lang="de-DE" dirty="0"/>
              <a:t>Weitere Anregungen bieten beispielsweise die </a:t>
            </a:r>
            <a:r>
              <a:rPr lang="de-DE" dirty="0" err="1"/>
              <a:t>Tomatenmoves</a:t>
            </a:r>
            <a:r>
              <a:rPr lang="de-DE" dirty="0"/>
              <a:t> (z.B. TOM 01, 02, 03) und Meeting </a:t>
            </a:r>
            <a:r>
              <a:rPr lang="de-DE" dirty="0" err="1"/>
              <a:t>Moves</a:t>
            </a:r>
            <a:r>
              <a:rPr lang="de-DE" dirty="0"/>
              <a:t> </a:t>
            </a:r>
            <a:r>
              <a:rPr lang="de-DE" dirty="0" smtClean="0"/>
              <a:t>(</a:t>
            </a:r>
            <a:r>
              <a:rPr lang="de-DE" dirty="0"/>
              <a:t>z.B. TOM 06)</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a:bodyPr>
          <a:lstStyle/>
          <a:p>
            <a:pPr>
              <a:lnSpc>
                <a:spcPts val="1200"/>
              </a:lnSpc>
              <a:spcBef>
                <a:spcPts val="800"/>
              </a:spcBef>
            </a:pPr>
            <a:r>
              <a:rPr lang="de-DE" dirty="0"/>
              <a:t>Bewerte für Dich die Zeit, die Du für eine Arbeit oder Aufgabe verbracht hast, </a:t>
            </a:r>
            <a:r>
              <a:rPr lang="de-DE" dirty="0" smtClean="0"/>
              <a:t/>
            </a:r>
            <a:br>
              <a:rPr lang="de-DE" dirty="0" smtClean="0"/>
            </a:br>
            <a:r>
              <a:rPr lang="de-DE" dirty="0" smtClean="0"/>
              <a:t>im </a:t>
            </a:r>
            <a:r>
              <a:rPr lang="de-DE" dirty="0"/>
              <a:t>Hinblick darauf, wie sinnvoll die investierte Zeit für Dich eingesetzt war.</a:t>
            </a:r>
          </a:p>
          <a:p>
            <a:pPr>
              <a:lnSpc>
                <a:spcPts val="1200"/>
              </a:lnSpc>
              <a:spcBef>
                <a:spcPts val="800"/>
              </a:spcBef>
            </a:pPr>
            <a:r>
              <a:rPr lang="de-DE" dirty="0"/>
              <a:t>Gehe dabei ganz nach Deinem persönlichen Gefühl vor</a:t>
            </a:r>
            <a:r>
              <a:rPr lang="de-DE" dirty="0" smtClean="0"/>
              <a:t>.</a:t>
            </a:r>
            <a:br>
              <a:rPr lang="de-DE" dirty="0" smtClean="0"/>
            </a:br>
            <a:r>
              <a:rPr lang="de-DE" dirty="0" smtClean="0"/>
              <a:t> </a:t>
            </a:r>
            <a:r>
              <a:rPr lang="de-DE" dirty="0"/>
              <a:t>5 bedeutet dabei </a:t>
            </a:r>
            <a:r>
              <a:rPr lang="de-DE" dirty="0" smtClean="0"/>
              <a:t>„</a:t>
            </a:r>
            <a:r>
              <a:rPr lang="de-DE" dirty="0"/>
              <a:t>sehr gut“, 1 bedeutet „sehr schlecht“.</a:t>
            </a:r>
          </a:p>
          <a:p>
            <a:pPr>
              <a:lnSpc>
                <a:spcPts val="1200"/>
              </a:lnSpc>
              <a:spcBef>
                <a:spcPts val="800"/>
              </a:spcBef>
            </a:pPr>
            <a:r>
              <a:rPr lang="de-DE" dirty="0"/>
              <a:t>Notiere Dir Deine Bewertung. </a:t>
            </a:r>
          </a:p>
          <a:p>
            <a:pPr>
              <a:lnSpc>
                <a:spcPts val="1200"/>
              </a:lnSpc>
              <a:spcBef>
                <a:spcPts val="800"/>
              </a:spcBef>
            </a:pPr>
            <a:r>
              <a:rPr lang="de-DE" dirty="0"/>
              <a:t>Bewerte auf diese Weise in zwei Wochen acht verschiedene Aufgaben. </a:t>
            </a:r>
            <a:r>
              <a:rPr lang="de-DE" dirty="0" smtClean="0"/>
              <a:t/>
            </a:r>
            <a:br>
              <a:rPr lang="de-DE" dirty="0" smtClean="0"/>
            </a:br>
            <a:r>
              <a:rPr lang="de-DE" dirty="0" smtClean="0"/>
              <a:t>Du </a:t>
            </a:r>
            <a:r>
              <a:rPr lang="de-DE" dirty="0"/>
              <a:t>kannst selbst entscheiden, welche das sind.</a:t>
            </a:r>
          </a:p>
          <a:p>
            <a:pPr>
              <a:lnSpc>
                <a:spcPts val="1200"/>
              </a:lnSpc>
              <a:spcBef>
                <a:spcPts val="800"/>
              </a:spcBef>
            </a:pPr>
            <a:r>
              <a:rPr lang="de-DE" dirty="0"/>
              <a:t>Wenn es Aufgaben gibt, die Du Dir lieber nicht anschauen möchtest, sind das </a:t>
            </a:r>
            <a:r>
              <a:rPr lang="de-DE" dirty="0" smtClean="0"/>
              <a:t/>
            </a:r>
            <a:br>
              <a:rPr lang="de-DE" dirty="0" smtClean="0"/>
            </a:br>
            <a:r>
              <a:rPr lang="de-DE" dirty="0" smtClean="0"/>
              <a:t>vermutlich </a:t>
            </a:r>
            <a:r>
              <a:rPr lang="de-DE" dirty="0"/>
              <a:t>diejenigen, an denen Du am meisten wahrnehmen könntest.</a:t>
            </a:r>
          </a:p>
          <a:p>
            <a:pPr>
              <a:lnSpc>
                <a:spcPts val="1200"/>
              </a:lnSpc>
              <a:spcBef>
                <a:spcPts val="800"/>
              </a:spcBef>
            </a:pPr>
            <a:r>
              <a:rPr lang="de-DE" dirty="0"/>
              <a:t>Wenn Du ein Team oder Trainingspartner hast, bespreche Deine Erfahrungen mit ihnen</a:t>
            </a:r>
            <a:r>
              <a:rPr lang="de-DE"/>
              <a:t>. </a:t>
            </a:r>
            <a:r>
              <a:rPr lang="de-DE" smtClean="0"/>
              <a:t/>
            </a:r>
            <a:br>
              <a:rPr lang="de-DE" smtClean="0"/>
            </a:br>
            <a:r>
              <a:rPr lang="de-DE" smtClean="0"/>
              <a:t>Wann </a:t>
            </a:r>
            <a:r>
              <a:rPr lang="de-DE" dirty="0"/>
              <a:t>sind Deine Bewertungen besser, wann schlechter?</a:t>
            </a:r>
          </a:p>
          <a:p>
            <a:pPr>
              <a:lnSpc>
                <a:spcPts val="1200"/>
              </a:lnSpc>
              <a:spcBef>
                <a:spcPts val="800"/>
              </a:spcBef>
            </a:pPr>
            <a:r>
              <a:rPr lang="de-DE" dirty="0"/>
              <a:t>Wenn Du möchtest, kannst Du den Durchschnittswert Deiner Bewertungen berechnen</a:t>
            </a:r>
            <a:r>
              <a:rPr lang="de-DE" dirty="0" smtClean="0"/>
              <a:t>.</a:t>
            </a:r>
            <a:br>
              <a:rPr lang="de-DE" dirty="0" smtClean="0"/>
            </a:br>
            <a:r>
              <a:rPr lang="de-DE" dirty="0" smtClean="0"/>
              <a:t> </a:t>
            </a:r>
            <a:r>
              <a:rPr lang="de-DE" dirty="0"/>
              <a:t>Du kannst diesen Move wiederholen, die Durchschnittswerte vergleichen und reflektieren, </a:t>
            </a:r>
            <a:r>
              <a:rPr lang="de-DE" dirty="0" smtClean="0"/>
              <a:t/>
            </a:r>
            <a:br>
              <a:rPr lang="de-DE" dirty="0" smtClean="0"/>
            </a:br>
            <a:r>
              <a:rPr lang="de-DE" dirty="0" smtClean="0"/>
              <a:t>ob </a:t>
            </a:r>
            <a:r>
              <a:rPr lang="de-DE" dirty="0"/>
              <a:t>sich Deine Bewertungen mit der Zeit verändern</a:t>
            </a:r>
            <a:r>
              <a:rPr lang="de-DE" dirty="0" smtClean="0"/>
              <a:t>.</a:t>
            </a:r>
            <a:endParaRPr lang="de-DE" dirty="0"/>
          </a:p>
          <a:p>
            <a:pPr>
              <a:lnSpc>
                <a:spcPts val="1500"/>
              </a:lnSpc>
              <a:spcBef>
                <a:spcPts val="800"/>
              </a:spcBef>
            </a:pPr>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5">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88</Words>
  <Application>Microsoft Macintosh PowerPoint</Application>
  <PresentationFormat>Benutzerdefiniert</PresentationFormat>
  <Paragraphs>20</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Mein ROTI</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68</cp:revision>
  <cp:lastPrinted>2015-08-06T14:22:54Z</cp:lastPrinted>
  <dcterms:created xsi:type="dcterms:W3CDTF">2015-03-26T08:30:55Z</dcterms:created>
  <dcterms:modified xsi:type="dcterms:W3CDTF">2015-11-24T07:49:43Z</dcterms:modified>
  <cp:category/>
</cp:coreProperties>
</file>