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2" d="100"/>
          <a:sy n="142" d="100"/>
        </p:scale>
        <p:origin x="-1256"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1760"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SPANNUNGS</a:t>
            </a:r>
            <a:r>
              <a:rPr lang="de-DE" dirty="0" smtClean="0">
                <a:latin typeface="Avenir Light"/>
                <a:cs typeface="Avenir Light"/>
              </a:rPr>
              <a:t>SCHLANGE</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4" name="Textplatzhalter 3"/>
          <p:cNvSpPr>
            <a:spLocks noGrp="1"/>
          </p:cNvSpPr>
          <p:nvPr>
            <p:ph type="body" sz="quarter" idx="14"/>
          </p:nvPr>
        </p:nvSpPr>
        <p:spPr>
          <a:xfrm>
            <a:off x="858838" y="1568452"/>
            <a:ext cx="6278078" cy="3494043"/>
          </a:xfrm>
        </p:spPr>
        <p:txBody>
          <a:bodyPr>
            <a:normAutofit/>
          </a:bodyPr>
          <a:lstStyle/>
          <a:p>
            <a:pPr>
              <a:lnSpc>
                <a:spcPts val="1200"/>
              </a:lnSpc>
              <a:spcBef>
                <a:spcPts val="600"/>
              </a:spcBef>
            </a:pPr>
            <a:r>
              <a:rPr lang="de-DE" dirty="0"/>
              <a:t>Unser Körper hat ein großartiges System, uns Informationen über uns selbst zu liefern: Unsere Gefühle.</a:t>
            </a:r>
          </a:p>
          <a:p>
            <a:pPr>
              <a:lnSpc>
                <a:spcPts val="1200"/>
              </a:lnSpc>
              <a:spcBef>
                <a:spcPts val="600"/>
              </a:spcBef>
            </a:pPr>
            <a:r>
              <a:rPr lang="de-DE" dirty="0"/>
              <a:t>Was wir fühlen, wirkt wie ein Seismograph und wir können lernen, ihn konstruktiv zu nutzen.</a:t>
            </a:r>
          </a:p>
          <a:p>
            <a:pPr>
              <a:lnSpc>
                <a:spcPts val="1200"/>
              </a:lnSpc>
              <a:spcBef>
                <a:spcPts val="600"/>
              </a:spcBef>
            </a:pPr>
            <a:r>
              <a:rPr lang="de-DE" dirty="0"/>
              <a:t>Es hilft weder, erst bei Ausschlägen in Erdbebenstärke zu reagieren, noch bei jedem kleinen Zittern Konsequenzen zu ziehen. Wenn wir eine gute Wahrnehmung dafür aufbauen, liefert uns unser Seismograph einfach nur Informationen, die wir interpretieren und nutzen können.</a:t>
            </a:r>
          </a:p>
          <a:p>
            <a:pPr>
              <a:lnSpc>
                <a:spcPts val="1200"/>
              </a:lnSpc>
              <a:spcBef>
                <a:spcPts val="600"/>
              </a:spcBef>
            </a:pPr>
            <a:r>
              <a:rPr lang="de-DE" dirty="0"/>
              <a:t>Diese Karte fokussiert darauf, eine Wahrnehmung für die feinen Ausschläge unseres eigenen Seismographen zu entwickeln.</a:t>
            </a:r>
          </a:p>
          <a:p>
            <a:pPr>
              <a:lnSpc>
                <a:spcPts val="1200"/>
              </a:lnSpc>
              <a:spcBef>
                <a:spcPts val="600"/>
              </a:spcBef>
            </a:pPr>
            <a:r>
              <a:rPr lang="de-DE" dirty="0"/>
              <a:t>Spannungen, die wir fühlen können, sind sehr feine Ausschläge. Wenn wir diese Informationen ignorieren, werden sie stärker und damit so lange lauter, bis sie gehört werden.</a:t>
            </a:r>
          </a:p>
          <a:p>
            <a:pPr>
              <a:lnSpc>
                <a:spcPts val="1200"/>
              </a:lnSpc>
              <a:spcBef>
                <a:spcPts val="600"/>
              </a:spcBef>
            </a:pPr>
            <a:r>
              <a:rPr lang="de-DE" dirty="0"/>
              <a:t>Menschen reagieren unterschiedlich auf Spannungen. Es kann ein Gefühl im Magen sein, ein Anziehen der Schultern, ein leicht flacherer Atem, Wie Du Spannungen wahrnimmst, musst Du für Dich selbst erspüren. </a:t>
            </a:r>
            <a:endParaRPr lang="de-DE" dirty="0" smtClean="0"/>
          </a:p>
          <a:p>
            <a:pPr>
              <a:lnSpc>
                <a:spcPts val="1200"/>
              </a:lnSpc>
              <a:spcBef>
                <a:spcPts val="600"/>
              </a:spcBef>
            </a:pPr>
            <a:r>
              <a:rPr lang="de-DE" dirty="0" smtClean="0"/>
              <a:t>Du </a:t>
            </a:r>
            <a:r>
              <a:rPr lang="de-DE" dirty="0"/>
              <a:t>beginnst mit den stärkeren Empfindungen und dann, wenn Du </a:t>
            </a:r>
            <a:r>
              <a:rPr lang="de-DE" dirty="0" err="1"/>
              <a:t>weisst</a:t>
            </a:r>
            <a:r>
              <a:rPr lang="de-DE" dirty="0"/>
              <a:t>, wo Du hinschauen musst, kannst Du Deine Wahrnehmung für immer feinere  Ausschläge trainieren und die Informationen in einer frühen Phase aufnehmen.</a:t>
            </a:r>
          </a:p>
          <a:p>
            <a:pPr>
              <a:lnSpc>
                <a:spcPts val="1200"/>
              </a:lnSpc>
              <a:spcBef>
                <a:spcPts val="600"/>
              </a:spcBef>
            </a:pPr>
            <a:r>
              <a:rPr lang="de-DE" dirty="0"/>
              <a:t>Ob wir diese Spannungen in unser Bewusstsein dringen lassen und als hilfreiche Informationen nutzen wollen, ist unsere eigene Entscheidung.</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smtClean="0"/>
              <a:t>Jedes </a:t>
            </a:r>
            <a:r>
              <a:rPr lang="de-DE" dirty="0"/>
              <a:t>Mal, wenn Du spürst, dass Du angespannt bist, notiere Dir die Situation möglichst konkret und nachvollziehbar auf einen Zettel und hänge ihn </a:t>
            </a:r>
            <a:r>
              <a:rPr lang="de-DE" dirty="0" smtClean="0"/>
              <a:t>auf. Nützlich </a:t>
            </a:r>
            <a:r>
              <a:rPr lang="de-DE" dirty="0"/>
              <a:t>sind hier selbstklebende </a:t>
            </a:r>
            <a:r>
              <a:rPr lang="de-DE" err="1"/>
              <a:t>Notizzettel</a:t>
            </a:r>
            <a:r>
              <a:rPr lang="de-DE" smtClean="0"/>
              <a:t>.</a:t>
            </a:r>
          </a:p>
          <a:p>
            <a:r>
              <a:rPr lang="de-DE" smtClean="0"/>
              <a:t>Jeder </a:t>
            </a:r>
            <a:r>
              <a:rPr lang="de-DE" dirty="0"/>
              <a:t>weitere Zettel mit einer wahrgenommenen Spannung wird dazu geheftet, so dass nach und nach eine Schlange </a:t>
            </a:r>
            <a:r>
              <a:rPr lang="de-DE" dirty="0" smtClean="0"/>
              <a:t>entsteht.</a:t>
            </a:r>
          </a:p>
          <a:p>
            <a:r>
              <a:rPr lang="de-DE" dirty="0" smtClean="0"/>
              <a:t>Eine </a:t>
            </a:r>
            <a:r>
              <a:rPr lang="de-DE" dirty="0"/>
              <a:t>Möglichkeit ist auch, während des Tages einen Block mit selbsthaftenden Notizzetteln dabei zu haben, bei einer gefühlten Spannung einen der Zettel knapp zu beschriften und alle Zettel abends aufzuhängen</a:t>
            </a:r>
            <a:r>
              <a:rPr lang="de-DE" dirty="0" smtClean="0"/>
              <a:t>.</a:t>
            </a:r>
          </a:p>
          <a:p>
            <a:r>
              <a:rPr lang="de-DE" dirty="0" smtClean="0"/>
              <a:t>Mache </a:t>
            </a:r>
            <a:r>
              <a:rPr lang="de-DE" dirty="0"/>
              <a:t>diesen Move in zwei Wochen an mindestens vier Tagen.</a:t>
            </a:r>
          </a:p>
          <a:p>
            <a:r>
              <a:rPr lang="de-DE" dirty="0"/>
              <a:t>Schaue am Ende eines Tages oder einer Woche alle Zettel in der Schlange durch</a:t>
            </a:r>
            <a:r>
              <a:rPr lang="de-DE" dirty="0" smtClean="0"/>
              <a:t>.</a:t>
            </a:r>
          </a:p>
          <a:p>
            <a:r>
              <a:rPr lang="de-DE" dirty="0" smtClean="0"/>
              <a:t>Wenn </a:t>
            </a:r>
            <a:r>
              <a:rPr lang="de-DE" dirty="0"/>
              <a:t>Du ein Team oder Trainingspartner hast, bespreche Deine Erfahrungen mit </a:t>
            </a:r>
            <a:r>
              <a:rPr lang="de-DE" dirty="0" smtClean="0"/>
              <a:t/>
            </a:r>
            <a:br>
              <a:rPr lang="de-DE" dirty="0" smtClean="0"/>
            </a:br>
            <a:r>
              <a:rPr lang="de-DE" dirty="0" smtClean="0"/>
              <a:t>Ihnen</a:t>
            </a:r>
            <a:r>
              <a:rPr lang="de-DE" dirty="0"/>
              <a:t>. </a:t>
            </a:r>
            <a:r>
              <a:rPr lang="de-DE" dirty="0" smtClean="0"/>
              <a:t>Welche </a:t>
            </a:r>
            <a:r>
              <a:rPr lang="de-DE" dirty="0"/>
              <a:t>Muster kannst Du in Deinen Spannungen entdecken? Gibt es </a:t>
            </a:r>
            <a:r>
              <a:rPr lang="de-DE" dirty="0" smtClean="0"/>
              <a:t/>
            </a:r>
            <a:br>
              <a:rPr lang="de-DE" dirty="0" smtClean="0"/>
            </a:br>
            <a:r>
              <a:rPr lang="de-DE" dirty="0" smtClean="0"/>
              <a:t>Ähnlichkeiten </a:t>
            </a:r>
            <a:r>
              <a:rPr lang="de-DE" dirty="0"/>
              <a:t>oder Zusammenhänge von Situationen, in denen Du Spannungen </a:t>
            </a:r>
            <a:r>
              <a:rPr lang="de-DE" dirty="0" smtClean="0"/>
              <a:t/>
            </a:r>
            <a:br>
              <a:rPr lang="de-DE" dirty="0" smtClean="0"/>
            </a:br>
            <a:r>
              <a:rPr lang="de-DE" dirty="0" smtClean="0"/>
              <a:t>erlebst?</a:t>
            </a:r>
            <a:endParaRPr lang="de-DE" dirty="0"/>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365</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SPANNUNGSSCHLANGE</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52</cp:revision>
  <cp:lastPrinted>2015-03-26T09:33:33Z</cp:lastPrinted>
  <dcterms:created xsi:type="dcterms:W3CDTF">2015-03-26T08:30:55Z</dcterms:created>
  <dcterms:modified xsi:type="dcterms:W3CDTF">2015-11-24T07:44:38Z</dcterms:modified>
  <cp:category/>
</cp:coreProperties>
</file>