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56" d="100"/>
          <a:sy n="156" d="100"/>
        </p:scale>
        <p:origin x="-968" y="360"/>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37067"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VIS</a:t>
            </a:r>
            <a:r>
              <a:rPr lang="de-DE" sz="1050" b="1" baseline="0" dirty="0" smtClean="0">
                <a:solidFill>
                  <a:schemeClr val="bg1"/>
                </a:solidFill>
                <a:latin typeface="Avenir Heavy"/>
                <a:cs typeface="Avenir Heavy"/>
              </a:rPr>
              <a:t> 08</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reativecommons.org/licenses/by-nc-nd/4.0/" TargetMode="External"/><Relationship Id="rId3"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1166813" y="601105"/>
            <a:ext cx="4612406" cy="461665"/>
          </a:xfrm>
        </p:spPr>
        <p:txBody>
          <a:bodyPr/>
          <a:lstStyle/>
          <a:p>
            <a:r>
              <a:rPr lang="de-DE" dirty="0" smtClean="0"/>
              <a:t>WIE SATT </a:t>
            </a:r>
            <a:r>
              <a:rPr lang="de-DE" dirty="0" smtClean="0">
                <a:latin typeface="Avenir Light"/>
                <a:cs typeface="Avenir Light"/>
              </a:rPr>
              <a:t>GEHE ICH INS BETT?</a:t>
            </a:r>
            <a:endParaRPr lang="de-DE" dirty="0">
              <a:latin typeface="Avenir Light"/>
              <a:cs typeface="Avenir Light"/>
            </a:endParaRPr>
          </a:p>
        </p:txBody>
      </p:sp>
      <p:sp>
        <p:nvSpPr>
          <p:cNvPr id="5" name="Untertitel 4"/>
          <p:cNvSpPr>
            <a:spLocks noGrp="1"/>
          </p:cNvSpPr>
          <p:nvPr>
            <p:ph type="subTitle" idx="1"/>
          </p:nvPr>
        </p:nvSpPr>
        <p:spPr/>
        <p:txBody>
          <a:bodyPr/>
          <a:lstStyle/>
          <a:p>
            <a:pPr marL="0" indent="0">
              <a:buNone/>
            </a:pPr>
            <a:r>
              <a:rPr lang="de-DE" dirty="0" smtClean="0"/>
              <a:t>Regina </a:t>
            </a:r>
            <a:r>
              <a:rPr lang="de-DE" dirty="0" err="1" smtClean="0"/>
              <a:t>Brandhuber</a:t>
            </a:r>
            <a:r>
              <a:rPr lang="de-DE" dirty="0" smtClean="0"/>
              <a:t>, Silke Kainzbauer</a:t>
            </a:r>
            <a:endParaRPr lang="de-DE" dirty="0"/>
          </a:p>
        </p:txBody>
      </p:sp>
      <p:sp>
        <p:nvSpPr>
          <p:cNvPr id="6" name="Textplatzhalter 5"/>
          <p:cNvSpPr>
            <a:spLocks noGrp="1"/>
          </p:cNvSpPr>
          <p:nvPr>
            <p:ph type="body" sz="quarter" idx="14"/>
          </p:nvPr>
        </p:nvSpPr>
        <p:spPr>
          <a:xfrm>
            <a:off x="858838" y="1568452"/>
            <a:ext cx="6150434" cy="3422454"/>
          </a:xfrm>
        </p:spPr>
        <p:txBody>
          <a:bodyPr>
            <a:normAutofit/>
          </a:bodyPr>
          <a:lstStyle/>
          <a:p>
            <a:pPr>
              <a:lnSpc>
                <a:spcPts val="1500"/>
              </a:lnSpc>
              <a:spcBef>
                <a:spcPts val="600"/>
              </a:spcBef>
            </a:pPr>
            <a:r>
              <a:rPr lang="de-DE" sz="1100" dirty="0" smtClean="0"/>
              <a:t>Am Ende jedes Tages kannst Du ein </a:t>
            </a:r>
            <a:r>
              <a:rPr lang="de-DE" sz="1100" dirty="0"/>
              <a:t>Resümee ziehen, was </a:t>
            </a:r>
            <a:r>
              <a:rPr lang="de-DE" sz="1100" dirty="0" smtClean="0"/>
              <a:t>Dich </a:t>
            </a:r>
            <a:r>
              <a:rPr lang="de-DE" sz="1100" dirty="0"/>
              <a:t>an diesem Tag besonders satt gemacht </a:t>
            </a:r>
            <a:r>
              <a:rPr lang="de-DE" sz="1100" dirty="0" smtClean="0"/>
              <a:t>hat.</a:t>
            </a:r>
          </a:p>
          <a:p>
            <a:pPr>
              <a:lnSpc>
                <a:spcPts val="1500"/>
              </a:lnSpc>
              <a:spcBef>
                <a:spcPts val="600"/>
              </a:spcBef>
            </a:pPr>
            <a:r>
              <a:rPr lang="de-DE" sz="1100" dirty="0" smtClean="0"/>
              <a:t>Du kannst Dich fragen</a:t>
            </a:r>
            <a:r>
              <a:rPr lang="de-DE" sz="1100" dirty="0"/>
              <a:t>, was </a:t>
            </a:r>
            <a:r>
              <a:rPr lang="de-DE" sz="1100" dirty="0" smtClean="0"/>
              <a:t>Dich </a:t>
            </a:r>
            <a:r>
              <a:rPr lang="de-DE" sz="1100" dirty="0"/>
              <a:t>wirklich vorangebracht hat, für was es sich gelohnt hat den Tag zu erleben, was </a:t>
            </a:r>
            <a:r>
              <a:rPr lang="de-DE" sz="1100" dirty="0" smtClean="0"/>
              <a:t>Dich Deiner </a:t>
            </a:r>
            <a:r>
              <a:rPr lang="de-DE" sz="1100" dirty="0"/>
              <a:t>Vision näher gebracht hat.</a:t>
            </a:r>
          </a:p>
          <a:p>
            <a:pPr>
              <a:lnSpc>
                <a:spcPts val="1500"/>
              </a:lnSpc>
              <a:spcBef>
                <a:spcPts val="600"/>
              </a:spcBef>
            </a:pPr>
            <a:r>
              <a:rPr lang="de-DE" sz="1100" dirty="0" smtClean="0"/>
              <a:t>Mit dieser Perspektive geht der Fokus weg </a:t>
            </a:r>
            <a:r>
              <a:rPr lang="de-DE" sz="1100" dirty="0"/>
              <a:t>von Aktionismus und was </a:t>
            </a:r>
            <a:r>
              <a:rPr lang="de-DE" sz="1100" dirty="0" smtClean="0"/>
              <a:t>Du gearbeitet hast, </a:t>
            </a:r>
            <a:r>
              <a:rPr lang="de-DE" sz="1100" dirty="0"/>
              <a:t>hin zu dem, was </a:t>
            </a:r>
            <a:r>
              <a:rPr lang="de-DE" sz="1100" dirty="0" smtClean="0"/>
              <a:t>Dir </a:t>
            </a:r>
            <a:r>
              <a:rPr lang="de-DE" sz="1100" dirty="0"/>
              <a:t>wirklich etwas bedeutet.</a:t>
            </a:r>
          </a:p>
          <a:p>
            <a:pPr>
              <a:lnSpc>
                <a:spcPts val="1500"/>
              </a:lnSpc>
              <a:spcBef>
                <a:spcPts val="600"/>
              </a:spcBef>
            </a:pPr>
            <a:r>
              <a:rPr lang="de-DE" sz="1100" dirty="0"/>
              <a:t>Vielleicht machen </a:t>
            </a:r>
            <a:r>
              <a:rPr lang="de-DE" sz="1100" dirty="0" smtClean="0"/>
              <a:t>Dich </a:t>
            </a:r>
            <a:r>
              <a:rPr lang="de-DE" sz="1100" dirty="0"/>
              <a:t>ganz kleine Dinge satt, die weder Zeit noch Mühe kosten, </a:t>
            </a:r>
            <a:r>
              <a:rPr lang="de-DE" sz="1100" dirty="0" smtClean="0"/>
              <a:t>Dich </a:t>
            </a:r>
            <a:r>
              <a:rPr lang="de-DE" sz="1100" dirty="0"/>
              <a:t>aber trotzdem freuen.</a:t>
            </a:r>
          </a:p>
          <a:p>
            <a:pPr>
              <a:lnSpc>
                <a:spcPts val="1500"/>
              </a:lnSpc>
              <a:spcBef>
                <a:spcPts val="600"/>
              </a:spcBef>
            </a:pPr>
            <a:r>
              <a:rPr lang="de-DE" sz="1100" dirty="0"/>
              <a:t>Es geht </a:t>
            </a:r>
            <a:r>
              <a:rPr lang="de-DE" sz="1100" dirty="0" smtClean="0"/>
              <a:t>darum, einen </a:t>
            </a:r>
            <a:r>
              <a:rPr lang="de-DE" sz="1100" dirty="0"/>
              <a:t>Weg zu </a:t>
            </a:r>
            <a:r>
              <a:rPr lang="de-DE" sz="1100" dirty="0" smtClean="0"/>
              <a:t>finden, erfüllt zu sein, </a:t>
            </a:r>
            <a:r>
              <a:rPr lang="de-DE" sz="1100" dirty="0"/>
              <a:t>ohne </a:t>
            </a:r>
            <a:r>
              <a:rPr lang="de-DE" sz="1100" dirty="0" smtClean="0"/>
              <a:t>Dich dafür abrackern oder leiden zu </a:t>
            </a:r>
            <a:r>
              <a:rPr lang="de-DE" sz="1100" dirty="0"/>
              <a:t>müssen.</a:t>
            </a:r>
          </a:p>
          <a:p>
            <a:pPr>
              <a:lnSpc>
                <a:spcPts val="1500"/>
              </a:lnSpc>
              <a:spcBef>
                <a:spcPts val="600"/>
              </a:spcBef>
            </a:pPr>
            <a:r>
              <a:rPr lang="de-DE" sz="1100" dirty="0"/>
              <a:t>Es geht darum eine Wahrnehmung zu generieren, wie </a:t>
            </a:r>
            <a:r>
              <a:rPr lang="de-DE" sz="1100" dirty="0" smtClean="0"/>
              <a:t>Du als </a:t>
            </a:r>
            <a:r>
              <a:rPr lang="de-DE" sz="1100" dirty="0"/>
              <a:t>Mensch satt werden </a:t>
            </a:r>
            <a:r>
              <a:rPr lang="de-DE" sz="1100" dirty="0" smtClean="0"/>
              <a:t>kannst. Satt, </a:t>
            </a:r>
            <a:r>
              <a:rPr lang="de-DE" sz="1100" dirty="0"/>
              <a:t>weil </a:t>
            </a:r>
            <a:r>
              <a:rPr lang="de-DE" sz="1100" dirty="0" smtClean="0"/>
              <a:t>Deine </a:t>
            </a:r>
            <a:r>
              <a:rPr lang="de-DE" sz="1100" dirty="0"/>
              <a:t>Vision ein Teil </a:t>
            </a:r>
            <a:r>
              <a:rPr lang="de-DE" sz="1100" dirty="0" smtClean="0"/>
              <a:t>Deines </a:t>
            </a:r>
            <a:r>
              <a:rPr lang="de-DE" sz="1100" dirty="0"/>
              <a:t>Alltags </a:t>
            </a:r>
            <a:r>
              <a:rPr lang="de-DE" sz="1100" dirty="0" smtClean="0"/>
              <a:t>war; satt, </a:t>
            </a:r>
            <a:r>
              <a:rPr lang="de-DE" sz="1100" dirty="0"/>
              <a:t>weil </a:t>
            </a:r>
            <a:r>
              <a:rPr lang="de-DE" sz="1100" dirty="0" smtClean="0"/>
              <a:t>Du auf Deine </a:t>
            </a:r>
            <a:r>
              <a:rPr lang="de-DE" sz="1100" dirty="0"/>
              <a:t>Bedürfnisse gehört  </a:t>
            </a:r>
            <a:r>
              <a:rPr lang="de-DE" sz="1100" dirty="0" smtClean="0"/>
              <a:t>hast; satt, </a:t>
            </a:r>
            <a:r>
              <a:rPr lang="de-DE" sz="1100" dirty="0"/>
              <a:t>weil </a:t>
            </a:r>
            <a:r>
              <a:rPr lang="de-DE" sz="1100" dirty="0" smtClean="0"/>
              <a:t>Dein </a:t>
            </a:r>
            <a:r>
              <a:rPr lang="de-DE" sz="1100" dirty="0"/>
              <a:t>Leben heute Spaß gemacht </a:t>
            </a:r>
            <a:r>
              <a:rPr lang="de-DE" sz="1100" dirty="0" smtClean="0"/>
              <a:t>hat; satt, </a:t>
            </a:r>
            <a:r>
              <a:rPr lang="de-DE" sz="1100" dirty="0"/>
              <a:t>weil es genügt, was </a:t>
            </a:r>
            <a:r>
              <a:rPr lang="de-DE" sz="1100" dirty="0" smtClean="0"/>
              <a:t>Du an </a:t>
            </a:r>
            <a:r>
              <a:rPr lang="de-DE" sz="1100" dirty="0"/>
              <a:t>diesem Tag geschafft </a:t>
            </a:r>
            <a:r>
              <a:rPr lang="de-DE" sz="1100" dirty="0" smtClean="0"/>
              <a:t>hast.</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1400"/>
              </a:lnSpc>
              <a:spcBef>
                <a:spcPts val="1000"/>
              </a:spcBef>
            </a:pPr>
            <a:r>
              <a:rPr lang="de-DE" sz="1100" dirty="0"/>
              <a:t>Nimm dir abends Zeit um hinzuspüren, was </a:t>
            </a:r>
            <a:r>
              <a:rPr lang="de-DE" sz="1100" dirty="0" smtClean="0"/>
              <a:t>Dich </a:t>
            </a:r>
            <a:r>
              <a:rPr lang="de-DE" sz="1100" dirty="0"/>
              <a:t>heute erfüllt </a:t>
            </a:r>
            <a:r>
              <a:rPr lang="de-DE" sz="1100" dirty="0" smtClean="0"/>
              <a:t>hat, </a:t>
            </a:r>
            <a:r>
              <a:rPr lang="de-DE" sz="1100" dirty="0"/>
              <a:t>und bereite es in Form eines kurzen Textes oder als </a:t>
            </a:r>
            <a:r>
              <a:rPr lang="de-DE" sz="1100" dirty="0" err="1"/>
              <a:t>Bulletpointliste</a:t>
            </a:r>
            <a:r>
              <a:rPr lang="de-DE" sz="1100" dirty="0"/>
              <a:t> für </a:t>
            </a:r>
            <a:r>
              <a:rPr lang="de-DE" sz="1100" dirty="0" smtClean="0"/>
              <a:t>Dich auf</a:t>
            </a:r>
            <a:r>
              <a:rPr lang="de-DE" sz="1100" dirty="0"/>
              <a:t>.</a:t>
            </a:r>
          </a:p>
          <a:p>
            <a:pPr>
              <a:lnSpc>
                <a:spcPts val="1400"/>
              </a:lnSpc>
              <a:spcBef>
                <a:spcPts val="1000"/>
              </a:spcBef>
            </a:pPr>
            <a:r>
              <a:rPr lang="de-DE" sz="1100" dirty="0" smtClean="0"/>
              <a:t>Du kannst diese Texte oder Listen benutzen, um mit Deiner Vision in Verbindung zu kommen. Wenn Du bereits mit Deiner Vision gearbeitet hast, kannst Du diese Texte auch nutzen, um sie mit Deiner Vision in </a:t>
            </a:r>
            <a:r>
              <a:rPr lang="de-DE" sz="1100" dirty="0" smtClean="0"/>
              <a:t>Verbindung zu </a:t>
            </a:r>
            <a:r>
              <a:rPr lang="de-DE" sz="1100" dirty="0" smtClean="0"/>
              <a:t>bringen (</a:t>
            </a:r>
            <a:r>
              <a:rPr lang="de-DE" sz="1100" dirty="0"/>
              <a:t>siehe VIS-03).</a:t>
            </a:r>
          </a:p>
          <a:p>
            <a:pPr>
              <a:lnSpc>
                <a:spcPts val="1400"/>
              </a:lnSpc>
              <a:spcBef>
                <a:spcPts val="1000"/>
              </a:spcBef>
            </a:pPr>
            <a:r>
              <a:rPr lang="de-DE" sz="1100" dirty="0" smtClean="0"/>
              <a:t>Mache diesen Move in </a:t>
            </a:r>
            <a:r>
              <a:rPr lang="de-DE" sz="1100" dirty="0"/>
              <a:t>zwei Wochen acht </a:t>
            </a:r>
            <a:r>
              <a:rPr lang="de-DE" sz="1100" dirty="0" smtClean="0"/>
              <a:t>Mal.</a:t>
            </a:r>
          </a:p>
          <a:p>
            <a:pPr>
              <a:lnSpc>
                <a:spcPts val="1400"/>
              </a:lnSpc>
              <a:spcBef>
                <a:spcPts val="1000"/>
              </a:spcBef>
            </a:pPr>
            <a:r>
              <a:rPr lang="de-DE" sz="1100" dirty="0"/>
              <a:t>Wenn Du ein Team oder Trainingspartner hast, bespreche Deine Erfahrungen mit ihnen. </a:t>
            </a:r>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24.11.15</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5" name="pasted-image.tif"/>
          <p:cNvPicPr/>
          <p:nvPr/>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311</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WIE SATT GEHE ICH INS BETT?</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43</cp:revision>
  <cp:lastPrinted>2015-03-26T09:33:33Z</cp:lastPrinted>
  <dcterms:created xsi:type="dcterms:W3CDTF">2015-03-26T08:30:55Z</dcterms:created>
  <dcterms:modified xsi:type="dcterms:W3CDTF">2015-11-24T07:45:11Z</dcterms:modified>
  <cp:category/>
</cp:coreProperties>
</file>