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7562850" cy="5330825"/>
  <p:notesSz cx="6858000" cy="9144000"/>
  <p:defaultTextStyle>
    <a:defPPr>
      <a:defRPr lang="de-DE"/>
    </a:defPPr>
    <a:lvl1pPr marL="0" algn="l" defTabSz="368366" rtl="0" eaLnBrk="1" latinLnBrk="0" hangingPunct="1">
      <a:defRPr sz="1500" kern="1200">
        <a:solidFill>
          <a:schemeClr val="tx1"/>
        </a:solidFill>
        <a:latin typeface="+mn-lt"/>
        <a:ea typeface="+mn-ea"/>
        <a:cs typeface="+mn-cs"/>
      </a:defRPr>
    </a:lvl1pPr>
    <a:lvl2pPr marL="368366" algn="l" defTabSz="368366" rtl="0" eaLnBrk="1" latinLnBrk="0" hangingPunct="1">
      <a:defRPr sz="1500" kern="1200">
        <a:solidFill>
          <a:schemeClr val="tx1"/>
        </a:solidFill>
        <a:latin typeface="+mn-lt"/>
        <a:ea typeface="+mn-ea"/>
        <a:cs typeface="+mn-cs"/>
      </a:defRPr>
    </a:lvl2pPr>
    <a:lvl3pPr marL="736732" algn="l" defTabSz="368366" rtl="0" eaLnBrk="1" latinLnBrk="0" hangingPunct="1">
      <a:defRPr sz="1500" kern="1200">
        <a:solidFill>
          <a:schemeClr val="tx1"/>
        </a:solidFill>
        <a:latin typeface="+mn-lt"/>
        <a:ea typeface="+mn-ea"/>
        <a:cs typeface="+mn-cs"/>
      </a:defRPr>
    </a:lvl3pPr>
    <a:lvl4pPr marL="1105098" algn="l" defTabSz="368366" rtl="0" eaLnBrk="1" latinLnBrk="0" hangingPunct="1">
      <a:defRPr sz="1500" kern="1200">
        <a:solidFill>
          <a:schemeClr val="tx1"/>
        </a:solidFill>
        <a:latin typeface="+mn-lt"/>
        <a:ea typeface="+mn-ea"/>
        <a:cs typeface="+mn-cs"/>
      </a:defRPr>
    </a:lvl4pPr>
    <a:lvl5pPr marL="1473464" algn="l" defTabSz="368366" rtl="0" eaLnBrk="1" latinLnBrk="0" hangingPunct="1">
      <a:defRPr sz="1500" kern="1200">
        <a:solidFill>
          <a:schemeClr val="tx1"/>
        </a:solidFill>
        <a:latin typeface="+mn-lt"/>
        <a:ea typeface="+mn-ea"/>
        <a:cs typeface="+mn-cs"/>
      </a:defRPr>
    </a:lvl5pPr>
    <a:lvl6pPr marL="1841830" algn="l" defTabSz="368366" rtl="0" eaLnBrk="1" latinLnBrk="0" hangingPunct="1">
      <a:defRPr sz="1500" kern="1200">
        <a:solidFill>
          <a:schemeClr val="tx1"/>
        </a:solidFill>
        <a:latin typeface="+mn-lt"/>
        <a:ea typeface="+mn-ea"/>
        <a:cs typeface="+mn-cs"/>
      </a:defRPr>
    </a:lvl6pPr>
    <a:lvl7pPr marL="2210196" algn="l" defTabSz="368366" rtl="0" eaLnBrk="1" latinLnBrk="0" hangingPunct="1">
      <a:defRPr sz="1500" kern="1200">
        <a:solidFill>
          <a:schemeClr val="tx1"/>
        </a:solidFill>
        <a:latin typeface="+mn-lt"/>
        <a:ea typeface="+mn-ea"/>
        <a:cs typeface="+mn-cs"/>
      </a:defRPr>
    </a:lvl7pPr>
    <a:lvl8pPr marL="2578562" algn="l" defTabSz="368366" rtl="0" eaLnBrk="1" latinLnBrk="0" hangingPunct="1">
      <a:defRPr sz="1500" kern="1200">
        <a:solidFill>
          <a:schemeClr val="tx1"/>
        </a:solidFill>
        <a:latin typeface="+mn-lt"/>
        <a:ea typeface="+mn-ea"/>
        <a:cs typeface="+mn-cs"/>
      </a:defRPr>
    </a:lvl8pPr>
    <a:lvl9pPr marL="2946928" algn="l" defTabSz="368366" rtl="0" eaLnBrk="1" latinLnBrk="0" hangingPunct="1">
      <a:defRPr sz="1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79">
          <p15:clr>
            <a:srgbClr val="A4A3A4"/>
          </p15:clr>
        </p15:guide>
        <p15:guide id="2" pos="238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820667"/>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7"/>
  </p:normalViewPr>
  <p:slideViewPr>
    <p:cSldViewPr snapToGrid="0" snapToObjects="1">
      <p:cViewPr varScale="1">
        <p:scale>
          <a:sx n="134" d="100"/>
          <a:sy n="134" d="100"/>
        </p:scale>
        <p:origin x="1664" y="184"/>
      </p:cViewPr>
      <p:guideLst>
        <p:guide orient="horz" pos="1679"/>
        <p:guide pos="238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567214" y="1656011"/>
            <a:ext cx="6428423" cy="1142672"/>
          </a:xfrm>
        </p:spPr>
        <p:txBody>
          <a:bodyPr/>
          <a:lstStyle/>
          <a:p>
            <a:r>
              <a:rPr lang="de-DE"/>
              <a:t>Mastertitelformat bearbeiten</a:t>
            </a:r>
          </a:p>
        </p:txBody>
      </p:sp>
      <p:sp>
        <p:nvSpPr>
          <p:cNvPr id="3" name="Untertitel 2"/>
          <p:cNvSpPr>
            <a:spLocks noGrp="1"/>
          </p:cNvSpPr>
          <p:nvPr>
            <p:ph type="subTitle" idx="1"/>
          </p:nvPr>
        </p:nvSpPr>
        <p:spPr>
          <a:xfrm>
            <a:off x="1134428" y="3020801"/>
            <a:ext cx="5293995" cy="1362322"/>
          </a:xfrm>
        </p:spPr>
        <p:txBody>
          <a:bodyPr/>
          <a:lstStyle>
            <a:lvl1pPr marL="0" indent="0" algn="ctr">
              <a:buNone/>
              <a:defRPr>
                <a:solidFill>
                  <a:schemeClr val="tx1">
                    <a:tint val="75000"/>
                  </a:schemeClr>
                </a:solidFill>
              </a:defRPr>
            </a:lvl1pPr>
            <a:lvl2pPr marL="368366" indent="0" algn="ctr">
              <a:buNone/>
              <a:defRPr>
                <a:solidFill>
                  <a:schemeClr val="tx1">
                    <a:tint val="75000"/>
                  </a:schemeClr>
                </a:solidFill>
              </a:defRPr>
            </a:lvl2pPr>
            <a:lvl3pPr marL="736732" indent="0" algn="ctr">
              <a:buNone/>
              <a:defRPr>
                <a:solidFill>
                  <a:schemeClr val="tx1">
                    <a:tint val="75000"/>
                  </a:schemeClr>
                </a:solidFill>
              </a:defRPr>
            </a:lvl3pPr>
            <a:lvl4pPr marL="1105098" indent="0" algn="ctr">
              <a:buNone/>
              <a:defRPr>
                <a:solidFill>
                  <a:schemeClr val="tx1">
                    <a:tint val="75000"/>
                  </a:schemeClr>
                </a:solidFill>
              </a:defRPr>
            </a:lvl4pPr>
            <a:lvl5pPr marL="1473464" indent="0" algn="ctr">
              <a:buNone/>
              <a:defRPr>
                <a:solidFill>
                  <a:schemeClr val="tx1">
                    <a:tint val="75000"/>
                  </a:schemeClr>
                </a:solidFill>
              </a:defRPr>
            </a:lvl5pPr>
            <a:lvl6pPr marL="1841830" indent="0" algn="ctr">
              <a:buNone/>
              <a:defRPr>
                <a:solidFill>
                  <a:schemeClr val="tx1">
                    <a:tint val="75000"/>
                  </a:schemeClr>
                </a:solidFill>
              </a:defRPr>
            </a:lvl6pPr>
            <a:lvl7pPr marL="2210196" indent="0" algn="ctr">
              <a:buNone/>
              <a:defRPr>
                <a:solidFill>
                  <a:schemeClr val="tx1">
                    <a:tint val="75000"/>
                  </a:schemeClr>
                </a:solidFill>
              </a:defRPr>
            </a:lvl7pPr>
            <a:lvl8pPr marL="2578562" indent="0" algn="ctr">
              <a:buNone/>
              <a:defRPr>
                <a:solidFill>
                  <a:schemeClr val="tx1">
                    <a:tint val="75000"/>
                  </a:schemeClr>
                </a:solidFill>
              </a:defRPr>
            </a:lvl8pPr>
            <a:lvl9pPr marL="2946928" indent="0" algn="ctr">
              <a:buNone/>
              <a:defRPr>
                <a:solidFill>
                  <a:schemeClr val="tx1">
                    <a:tint val="75000"/>
                  </a:schemeClr>
                </a:solidFill>
              </a:defRPr>
            </a:lvl9pPr>
          </a:lstStyle>
          <a:p>
            <a:r>
              <a:rPr lang="de-DE"/>
              <a:t>Master-Untertitelformat bearbeiten</a:t>
            </a:r>
          </a:p>
        </p:txBody>
      </p:sp>
      <p:sp>
        <p:nvSpPr>
          <p:cNvPr id="4" name="Datumsplatzhalter 3"/>
          <p:cNvSpPr>
            <a:spLocks noGrp="1"/>
          </p:cNvSpPr>
          <p:nvPr>
            <p:ph type="dt" sz="half" idx="10"/>
          </p:nvPr>
        </p:nvSpPr>
        <p:spPr/>
        <p:txBody>
          <a:bodyPr/>
          <a:lstStyle/>
          <a:p>
            <a:fld id="{B4A60231-500B-C44A-9B19-425C835AF47F}" type="datetimeFigureOut">
              <a:rPr lang="de-DE" smtClean="0"/>
              <a:t>23.07.23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29CCDD0C-585E-FC48-9F27-1A6AF348EB6C}" type="slidenum">
              <a:rPr lang="de-DE" smtClean="0"/>
              <a:t>‹Nr.›</a:t>
            </a:fld>
            <a:endParaRPr lang="de-DE"/>
          </a:p>
        </p:txBody>
      </p:sp>
    </p:spTree>
    <p:extLst>
      <p:ext uri="{BB962C8B-B14F-4D97-AF65-F5344CB8AC3E}">
        <p14:creationId xmlns:p14="http://schemas.microsoft.com/office/powerpoint/2010/main" val="2437599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Vertikaler Textplatzhalt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B4A60231-500B-C44A-9B19-425C835AF47F}" type="datetimeFigureOut">
              <a:rPr lang="de-DE" smtClean="0"/>
              <a:t>23.07.23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29CCDD0C-585E-FC48-9F27-1A6AF348EB6C}" type="slidenum">
              <a:rPr lang="de-DE" smtClean="0"/>
              <a:t>‹Nr.›</a:t>
            </a:fld>
            <a:endParaRPr lang="de-DE"/>
          </a:p>
        </p:txBody>
      </p:sp>
    </p:spTree>
    <p:extLst>
      <p:ext uri="{BB962C8B-B14F-4D97-AF65-F5344CB8AC3E}">
        <p14:creationId xmlns:p14="http://schemas.microsoft.com/office/powerpoint/2010/main" val="100891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5483066" y="213481"/>
            <a:ext cx="1701641" cy="4548477"/>
          </a:xfrm>
        </p:spPr>
        <p:txBody>
          <a:bodyPr vert="eaVert"/>
          <a:lstStyle/>
          <a:p>
            <a:r>
              <a:rPr lang="de-DE"/>
              <a:t>Mastertitelformat bearbeiten</a:t>
            </a:r>
          </a:p>
        </p:txBody>
      </p:sp>
      <p:sp>
        <p:nvSpPr>
          <p:cNvPr id="3" name="Vertikaler Textplatzhalter 2"/>
          <p:cNvSpPr>
            <a:spLocks noGrp="1"/>
          </p:cNvSpPr>
          <p:nvPr>
            <p:ph type="body" orient="vert" idx="1"/>
          </p:nvPr>
        </p:nvSpPr>
        <p:spPr>
          <a:xfrm>
            <a:off x="378143" y="213481"/>
            <a:ext cx="4978876" cy="4548477"/>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B4A60231-500B-C44A-9B19-425C835AF47F}" type="datetimeFigureOut">
              <a:rPr lang="de-DE" smtClean="0"/>
              <a:t>23.07.23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29CCDD0C-585E-FC48-9F27-1A6AF348EB6C}" type="slidenum">
              <a:rPr lang="de-DE" smtClean="0"/>
              <a:t>‹Nr.›</a:t>
            </a:fld>
            <a:endParaRPr lang="de-DE"/>
          </a:p>
        </p:txBody>
      </p:sp>
    </p:spTree>
    <p:extLst>
      <p:ext uri="{BB962C8B-B14F-4D97-AF65-F5344CB8AC3E}">
        <p14:creationId xmlns:p14="http://schemas.microsoft.com/office/powerpoint/2010/main" val="4015391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B4A60231-500B-C44A-9B19-425C835AF47F}" type="datetimeFigureOut">
              <a:rPr lang="de-DE" smtClean="0"/>
              <a:t>23.07.23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29CCDD0C-585E-FC48-9F27-1A6AF348EB6C}" type="slidenum">
              <a:rPr lang="de-DE" smtClean="0"/>
              <a:t>‹Nr.›</a:t>
            </a:fld>
            <a:endParaRPr lang="de-DE"/>
          </a:p>
        </p:txBody>
      </p:sp>
    </p:spTree>
    <p:extLst>
      <p:ext uri="{BB962C8B-B14F-4D97-AF65-F5344CB8AC3E}">
        <p14:creationId xmlns:p14="http://schemas.microsoft.com/office/powerpoint/2010/main" val="2536139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97413" y="3425549"/>
            <a:ext cx="6428423" cy="1058761"/>
          </a:xfrm>
        </p:spPr>
        <p:txBody>
          <a:bodyPr anchor="t"/>
          <a:lstStyle>
            <a:lvl1pPr algn="l">
              <a:defRPr sz="3200" b="1" cap="all"/>
            </a:lvl1pPr>
          </a:lstStyle>
          <a:p>
            <a:r>
              <a:rPr lang="de-DE"/>
              <a:t>Mastertitelformat bearbeiten</a:t>
            </a:r>
          </a:p>
        </p:txBody>
      </p:sp>
      <p:sp>
        <p:nvSpPr>
          <p:cNvPr id="3" name="Textplatzhalter 2"/>
          <p:cNvSpPr>
            <a:spLocks noGrp="1"/>
          </p:cNvSpPr>
          <p:nvPr>
            <p:ph type="body" idx="1"/>
          </p:nvPr>
        </p:nvSpPr>
        <p:spPr>
          <a:xfrm>
            <a:off x="597413" y="2259431"/>
            <a:ext cx="6428423" cy="1166118"/>
          </a:xfrm>
        </p:spPr>
        <p:txBody>
          <a:bodyPr anchor="b"/>
          <a:lstStyle>
            <a:lvl1pPr marL="0" indent="0">
              <a:buNone/>
              <a:defRPr sz="1600">
                <a:solidFill>
                  <a:schemeClr val="tx1">
                    <a:tint val="75000"/>
                  </a:schemeClr>
                </a:solidFill>
              </a:defRPr>
            </a:lvl1pPr>
            <a:lvl2pPr marL="368366" indent="0">
              <a:buNone/>
              <a:defRPr sz="1500">
                <a:solidFill>
                  <a:schemeClr val="tx1">
                    <a:tint val="75000"/>
                  </a:schemeClr>
                </a:solidFill>
              </a:defRPr>
            </a:lvl2pPr>
            <a:lvl3pPr marL="736732" indent="0">
              <a:buNone/>
              <a:defRPr sz="1300">
                <a:solidFill>
                  <a:schemeClr val="tx1">
                    <a:tint val="75000"/>
                  </a:schemeClr>
                </a:solidFill>
              </a:defRPr>
            </a:lvl3pPr>
            <a:lvl4pPr marL="1105098" indent="0">
              <a:buNone/>
              <a:defRPr sz="1100">
                <a:solidFill>
                  <a:schemeClr val="tx1">
                    <a:tint val="75000"/>
                  </a:schemeClr>
                </a:solidFill>
              </a:defRPr>
            </a:lvl4pPr>
            <a:lvl5pPr marL="1473464" indent="0">
              <a:buNone/>
              <a:defRPr sz="1100">
                <a:solidFill>
                  <a:schemeClr val="tx1">
                    <a:tint val="75000"/>
                  </a:schemeClr>
                </a:solidFill>
              </a:defRPr>
            </a:lvl5pPr>
            <a:lvl6pPr marL="1841830" indent="0">
              <a:buNone/>
              <a:defRPr sz="1100">
                <a:solidFill>
                  <a:schemeClr val="tx1">
                    <a:tint val="75000"/>
                  </a:schemeClr>
                </a:solidFill>
              </a:defRPr>
            </a:lvl6pPr>
            <a:lvl7pPr marL="2210196" indent="0">
              <a:buNone/>
              <a:defRPr sz="1100">
                <a:solidFill>
                  <a:schemeClr val="tx1">
                    <a:tint val="75000"/>
                  </a:schemeClr>
                </a:solidFill>
              </a:defRPr>
            </a:lvl7pPr>
            <a:lvl8pPr marL="2578562" indent="0">
              <a:buNone/>
              <a:defRPr sz="1100">
                <a:solidFill>
                  <a:schemeClr val="tx1">
                    <a:tint val="75000"/>
                  </a:schemeClr>
                </a:solidFill>
              </a:defRPr>
            </a:lvl8pPr>
            <a:lvl9pPr marL="2946928" indent="0">
              <a:buNone/>
              <a:defRPr sz="1100">
                <a:solidFill>
                  <a:schemeClr val="tx1">
                    <a:tint val="75000"/>
                  </a:schemeClr>
                </a:solidFill>
              </a:defRPr>
            </a:lvl9pPr>
          </a:lstStyle>
          <a:p>
            <a:pPr lvl="0"/>
            <a:r>
              <a:rPr lang="de-DE"/>
              <a:t>Mastertextformat bearbeiten</a:t>
            </a:r>
          </a:p>
        </p:txBody>
      </p:sp>
      <p:sp>
        <p:nvSpPr>
          <p:cNvPr id="4" name="Datumsplatzhalter 3"/>
          <p:cNvSpPr>
            <a:spLocks noGrp="1"/>
          </p:cNvSpPr>
          <p:nvPr>
            <p:ph type="dt" sz="half" idx="10"/>
          </p:nvPr>
        </p:nvSpPr>
        <p:spPr/>
        <p:txBody>
          <a:bodyPr/>
          <a:lstStyle/>
          <a:p>
            <a:fld id="{B4A60231-500B-C44A-9B19-425C835AF47F}" type="datetimeFigureOut">
              <a:rPr lang="de-DE" smtClean="0"/>
              <a:t>23.07.23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29CCDD0C-585E-FC48-9F27-1A6AF348EB6C}" type="slidenum">
              <a:rPr lang="de-DE" smtClean="0"/>
              <a:t>‹Nr.›</a:t>
            </a:fld>
            <a:endParaRPr lang="de-DE"/>
          </a:p>
        </p:txBody>
      </p:sp>
    </p:spTree>
    <p:extLst>
      <p:ext uri="{BB962C8B-B14F-4D97-AF65-F5344CB8AC3E}">
        <p14:creationId xmlns:p14="http://schemas.microsoft.com/office/powerpoint/2010/main" val="123869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sz="half" idx="1"/>
          </p:nvPr>
        </p:nvSpPr>
        <p:spPr>
          <a:xfrm>
            <a:off x="378142" y="1243860"/>
            <a:ext cx="3340259" cy="3518098"/>
          </a:xfrm>
        </p:spPr>
        <p:txBody>
          <a:bodyPr/>
          <a:lstStyle>
            <a:lvl1pPr>
              <a:defRPr sz="2300"/>
            </a:lvl1pPr>
            <a:lvl2pPr>
              <a:defRPr sz="1900"/>
            </a:lvl2pPr>
            <a:lvl3pPr>
              <a:defRPr sz="1600"/>
            </a:lvl3pPr>
            <a:lvl4pPr>
              <a:defRPr sz="1500"/>
            </a:lvl4pPr>
            <a:lvl5pPr>
              <a:defRPr sz="1500"/>
            </a:lvl5pPr>
            <a:lvl6pPr>
              <a:defRPr sz="1500"/>
            </a:lvl6pPr>
            <a:lvl7pPr>
              <a:defRPr sz="1500"/>
            </a:lvl7pPr>
            <a:lvl8pPr>
              <a:defRPr sz="1500"/>
            </a:lvl8pPr>
            <a:lvl9pPr>
              <a:defRPr sz="15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3844449" y="1243860"/>
            <a:ext cx="3340259" cy="3518098"/>
          </a:xfrm>
        </p:spPr>
        <p:txBody>
          <a:bodyPr/>
          <a:lstStyle>
            <a:lvl1pPr>
              <a:defRPr sz="2300"/>
            </a:lvl1pPr>
            <a:lvl2pPr>
              <a:defRPr sz="1900"/>
            </a:lvl2pPr>
            <a:lvl3pPr>
              <a:defRPr sz="1600"/>
            </a:lvl3pPr>
            <a:lvl4pPr>
              <a:defRPr sz="1500"/>
            </a:lvl4pPr>
            <a:lvl5pPr>
              <a:defRPr sz="1500"/>
            </a:lvl5pPr>
            <a:lvl6pPr>
              <a:defRPr sz="1500"/>
            </a:lvl6pPr>
            <a:lvl7pPr>
              <a:defRPr sz="1500"/>
            </a:lvl7pPr>
            <a:lvl8pPr>
              <a:defRPr sz="1500"/>
            </a:lvl8pPr>
            <a:lvl9pPr>
              <a:defRPr sz="15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B4A60231-500B-C44A-9B19-425C835AF47F}" type="datetimeFigureOut">
              <a:rPr lang="de-DE" smtClean="0"/>
              <a:t>23.07.23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29CCDD0C-585E-FC48-9F27-1A6AF348EB6C}" type="slidenum">
              <a:rPr lang="de-DE" smtClean="0"/>
              <a:t>‹Nr.›</a:t>
            </a:fld>
            <a:endParaRPr lang="de-DE"/>
          </a:p>
        </p:txBody>
      </p:sp>
    </p:spTree>
    <p:extLst>
      <p:ext uri="{BB962C8B-B14F-4D97-AF65-F5344CB8AC3E}">
        <p14:creationId xmlns:p14="http://schemas.microsoft.com/office/powerpoint/2010/main" val="3808303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Mastertitelformat bearbeiten</a:t>
            </a:r>
          </a:p>
        </p:txBody>
      </p:sp>
      <p:sp>
        <p:nvSpPr>
          <p:cNvPr id="3" name="Textplatzhalter 2"/>
          <p:cNvSpPr>
            <a:spLocks noGrp="1"/>
          </p:cNvSpPr>
          <p:nvPr>
            <p:ph type="body" idx="1"/>
          </p:nvPr>
        </p:nvSpPr>
        <p:spPr>
          <a:xfrm>
            <a:off x="378143" y="1193266"/>
            <a:ext cx="3341572" cy="497296"/>
          </a:xfrm>
        </p:spPr>
        <p:txBody>
          <a:bodyPr anchor="b"/>
          <a:lstStyle>
            <a:lvl1pPr marL="0" indent="0">
              <a:buNone/>
              <a:defRPr sz="1900" b="1"/>
            </a:lvl1pPr>
            <a:lvl2pPr marL="368366" indent="0">
              <a:buNone/>
              <a:defRPr sz="1600" b="1"/>
            </a:lvl2pPr>
            <a:lvl3pPr marL="736732" indent="0">
              <a:buNone/>
              <a:defRPr sz="1500" b="1"/>
            </a:lvl3pPr>
            <a:lvl4pPr marL="1105098" indent="0">
              <a:buNone/>
              <a:defRPr sz="1300" b="1"/>
            </a:lvl4pPr>
            <a:lvl5pPr marL="1473464" indent="0">
              <a:buNone/>
              <a:defRPr sz="1300" b="1"/>
            </a:lvl5pPr>
            <a:lvl6pPr marL="1841830" indent="0">
              <a:buNone/>
              <a:defRPr sz="1300" b="1"/>
            </a:lvl6pPr>
            <a:lvl7pPr marL="2210196" indent="0">
              <a:buNone/>
              <a:defRPr sz="1300" b="1"/>
            </a:lvl7pPr>
            <a:lvl8pPr marL="2578562" indent="0">
              <a:buNone/>
              <a:defRPr sz="1300" b="1"/>
            </a:lvl8pPr>
            <a:lvl9pPr marL="2946928" indent="0">
              <a:buNone/>
              <a:defRPr sz="1300" b="1"/>
            </a:lvl9pPr>
          </a:lstStyle>
          <a:p>
            <a:pPr lvl="0"/>
            <a:r>
              <a:rPr lang="de-DE"/>
              <a:t>Mastertextformat bearbeiten</a:t>
            </a:r>
          </a:p>
        </p:txBody>
      </p:sp>
      <p:sp>
        <p:nvSpPr>
          <p:cNvPr id="4" name="Inhaltsplatzhalter 3"/>
          <p:cNvSpPr>
            <a:spLocks noGrp="1"/>
          </p:cNvSpPr>
          <p:nvPr>
            <p:ph sz="half" idx="2"/>
          </p:nvPr>
        </p:nvSpPr>
        <p:spPr>
          <a:xfrm>
            <a:off x="378143" y="1690562"/>
            <a:ext cx="3341572" cy="3071395"/>
          </a:xfrm>
        </p:spPr>
        <p:txBody>
          <a:bodyPr/>
          <a:lstStyle>
            <a:lvl1pPr>
              <a:defRPr sz="1900"/>
            </a:lvl1pPr>
            <a:lvl2pPr>
              <a:defRPr sz="1600"/>
            </a:lvl2pPr>
            <a:lvl3pPr>
              <a:defRPr sz="1500"/>
            </a:lvl3pPr>
            <a:lvl4pPr>
              <a:defRPr sz="1300"/>
            </a:lvl4pPr>
            <a:lvl5pPr>
              <a:defRPr sz="1300"/>
            </a:lvl5pPr>
            <a:lvl6pPr>
              <a:defRPr sz="1300"/>
            </a:lvl6pPr>
            <a:lvl7pPr>
              <a:defRPr sz="1300"/>
            </a:lvl7pPr>
            <a:lvl8pPr>
              <a:defRPr sz="1300"/>
            </a:lvl8pPr>
            <a:lvl9pPr>
              <a:defRPr sz="13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3841823" y="1193266"/>
            <a:ext cx="3342885" cy="497296"/>
          </a:xfrm>
        </p:spPr>
        <p:txBody>
          <a:bodyPr anchor="b"/>
          <a:lstStyle>
            <a:lvl1pPr marL="0" indent="0">
              <a:buNone/>
              <a:defRPr sz="1900" b="1"/>
            </a:lvl1pPr>
            <a:lvl2pPr marL="368366" indent="0">
              <a:buNone/>
              <a:defRPr sz="1600" b="1"/>
            </a:lvl2pPr>
            <a:lvl3pPr marL="736732" indent="0">
              <a:buNone/>
              <a:defRPr sz="1500" b="1"/>
            </a:lvl3pPr>
            <a:lvl4pPr marL="1105098" indent="0">
              <a:buNone/>
              <a:defRPr sz="1300" b="1"/>
            </a:lvl4pPr>
            <a:lvl5pPr marL="1473464" indent="0">
              <a:buNone/>
              <a:defRPr sz="1300" b="1"/>
            </a:lvl5pPr>
            <a:lvl6pPr marL="1841830" indent="0">
              <a:buNone/>
              <a:defRPr sz="1300" b="1"/>
            </a:lvl6pPr>
            <a:lvl7pPr marL="2210196" indent="0">
              <a:buNone/>
              <a:defRPr sz="1300" b="1"/>
            </a:lvl7pPr>
            <a:lvl8pPr marL="2578562" indent="0">
              <a:buNone/>
              <a:defRPr sz="1300" b="1"/>
            </a:lvl8pPr>
            <a:lvl9pPr marL="2946928" indent="0">
              <a:buNone/>
              <a:defRPr sz="1300" b="1"/>
            </a:lvl9pPr>
          </a:lstStyle>
          <a:p>
            <a:pPr lvl="0"/>
            <a:r>
              <a:rPr lang="de-DE"/>
              <a:t>Mastertextformat bearbeiten</a:t>
            </a:r>
          </a:p>
        </p:txBody>
      </p:sp>
      <p:sp>
        <p:nvSpPr>
          <p:cNvPr id="6" name="Inhaltsplatzhalter 5"/>
          <p:cNvSpPr>
            <a:spLocks noGrp="1"/>
          </p:cNvSpPr>
          <p:nvPr>
            <p:ph sz="quarter" idx="4"/>
          </p:nvPr>
        </p:nvSpPr>
        <p:spPr>
          <a:xfrm>
            <a:off x="3841823" y="1690562"/>
            <a:ext cx="3342885" cy="3071395"/>
          </a:xfrm>
        </p:spPr>
        <p:txBody>
          <a:bodyPr/>
          <a:lstStyle>
            <a:lvl1pPr>
              <a:defRPr sz="1900"/>
            </a:lvl1pPr>
            <a:lvl2pPr>
              <a:defRPr sz="1600"/>
            </a:lvl2pPr>
            <a:lvl3pPr>
              <a:defRPr sz="1500"/>
            </a:lvl3pPr>
            <a:lvl4pPr>
              <a:defRPr sz="1300"/>
            </a:lvl4pPr>
            <a:lvl5pPr>
              <a:defRPr sz="1300"/>
            </a:lvl5pPr>
            <a:lvl6pPr>
              <a:defRPr sz="1300"/>
            </a:lvl6pPr>
            <a:lvl7pPr>
              <a:defRPr sz="1300"/>
            </a:lvl7pPr>
            <a:lvl8pPr>
              <a:defRPr sz="1300"/>
            </a:lvl8pPr>
            <a:lvl9pPr>
              <a:defRPr sz="13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B4A60231-500B-C44A-9B19-425C835AF47F}" type="datetimeFigureOut">
              <a:rPr lang="de-DE" smtClean="0"/>
              <a:t>23.07.23</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29CCDD0C-585E-FC48-9F27-1A6AF348EB6C}" type="slidenum">
              <a:rPr lang="de-DE" smtClean="0"/>
              <a:t>‹Nr.›</a:t>
            </a:fld>
            <a:endParaRPr lang="de-DE"/>
          </a:p>
        </p:txBody>
      </p:sp>
    </p:spTree>
    <p:extLst>
      <p:ext uri="{BB962C8B-B14F-4D97-AF65-F5344CB8AC3E}">
        <p14:creationId xmlns:p14="http://schemas.microsoft.com/office/powerpoint/2010/main" val="752064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Datumsplatzhalter 2"/>
          <p:cNvSpPr>
            <a:spLocks noGrp="1"/>
          </p:cNvSpPr>
          <p:nvPr>
            <p:ph type="dt" sz="half" idx="10"/>
          </p:nvPr>
        </p:nvSpPr>
        <p:spPr/>
        <p:txBody>
          <a:bodyPr/>
          <a:lstStyle/>
          <a:p>
            <a:fld id="{B4A60231-500B-C44A-9B19-425C835AF47F}" type="datetimeFigureOut">
              <a:rPr lang="de-DE" smtClean="0"/>
              <a:t>23.07.23</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29CCDD0C-585E-FC48-9F27-1A6AF348EB6C}" type="slidenum">
              <a:rPr lang="de-DE" smtClean="0"/>
              <a:t>‹Nr.›</a:t>
            </a:fld>
            <a:endParaRPr lang="de-DE"/>
          </a:p>
        </p:txBody>
      </p:sp>
    </p:spTree>
    <p:extLst>
      <p:ext uri="{BB962C8B-B14F-4D97-AF65-F5344CB8AC3E}">
        <p14:creationId xmlns:p14="http://schemas.microsoft.com/office/powerpoint/2010/main" val="1970475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B4A60231-500B-C44A-9B19-425C835AF47F}" type="datetimeFigureOut">
              <a:rPr lang="de-DE" smtClean="0"/>
              <a:t>23.07.23</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29CCDD0C-585E-FC48-9F27-1A6AF348EB6C}" type="slidenum">
              <a:rPr lang="de-DE" smtClean="0"/>
              <a:t>‹Nr.›</a:t>
            </a:fld>
            <a:endParaRPr lang="de-DE"/>
          </a:p>
        </p:txBody>
      </p:sp>
    </p:spTree>
    <p:extLst>
      <p:ext uri="{BB962C8B-B14F-4D97-AF65-F5344CB8AC3E}">
        <p14:creationId xmlns:p14="http://schemas.microsoft.com/office/powerpoint/2010/main" val="1055506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378143" y="212246"/>
            <a:ext cx="2488126" cy="903279"/>
          </a:xfrm>
        </p:spPr>
        <p:txBody>
          <a:bodyPr anchor="b"/>
          <a:lstStyle>
            <a:lvl1pPr algn="l">
              <a:defRPr sz="1600" b="1"/>
            </a:lvl1pPr>
          </a:lstStyle>
          <a:p>
            <a:r>
              <a:rPr lang="de-DE"/>
              <a:t>Mastertitelformat bearbeiten</a:t>
            </a:r>
          </a:p>
        </p:txBody>
      </p:sp>
      <p:sp>
        <p:nvSpPr>
          <p:cNvPr id="3" name="Inhaltsplatzhalter 2"/>
          <p:cNvSpPr>
            <a:spLocks noGrp="1"/>
          </p:cNvSpPr>
          <p:nvPr>
            <p:ph idx="1"/>
          </p:nvPr>
        </p:nvSpPr>
        <p:spPr>
          <a:xfrm>
            <a:off x="2956864" y="212246"/>
            <a:ext cx="4227843" cy="4549711"/>
          </a:xfrm>
        </p:spPr>
        <p:txBody>
          <a:bodyPr/>
          <a:lstStyle>
            <a:lvl1pPr>
              <a:defRPr sz="2600"/>
            </a:lvl1pPr>
            <a:lvl2pPr>
              <a:defRPr sz="2300"/>
            </a:lvl2pPr>
            <a:lvl3pPr>
              <a:defRPr sz="19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378143" y="1115525"/>
            <a:ext cx="2488126" cy="3646433"/>
          </a:xfrm>
        </p:spPr>
        <p:txBody>
          <a:bodyPr/>
          <a:lstStyle>
            <a:lvl1pPr marL="0" indent="0">
              <a:buNone/>
              <a:defRPr sz="1100"/>
            </a:lvl1pPr>
            <a:lvl2pPr marL="368366" indent="0">
              <a:buNone/>
              <a:defRPr sz="1000"/>
            </a:lvl2pPr>
            <a:lvl3pPr marL="736732" indent="0">
              <a:buNone/>
              <a:defRPr sz="800"/>
            </a:lvl3pPr>
            <a:lvl4pPr marL="1105098" indent="0">
              <a:buNone/>
              <a:defRPr sz="700"/>
            </a:lvl4pPr>
            <a:lvl5pPr marL="1473464" indent="0">
              <a:buNone/>
              <a:defRPr sz="700"/>
            </a:lvl5pPr>
            <a:lvl6pPr marL="1841830" indent="0">
              <a:buNone/>
              <a:defRPr sz="700"/>
            </a:lvl6pPr>
            <a:lvl7pPr marL="2210196" indent="0">
              <a:buNone/>
              <a:defRPr sz="700"/>
            </a:lvl7pPr>
            <a:lvl8pPr marL="2578562" indent="0">
              <a:buNone/>
              <a:defRPr sz="700"/>
            </a:lvl8pPr>
            <a:lvl9pPr marL="2946928" indent="0">
              <a:buNone/>
              <a:defRPr sz="700"/>
            </a:lvl9pPr>
          </a:lstStyle>
          <a:p>
            <a:pPr lvl="0"/>
            <a:r>
              <a:rPr lang="de-DE"/>
              <a:t>Mastertextformat bearbeiten</a:t>
            </a:r>
          </a:p>
        </p:txBody>
      </p:sp>
      <p:sp>
        <p:nvSpPr>
          <p:cNvPr id="5" name="Datumsplatzhalter 4"/>
          <p:cNvSpPr>
            <a:spLocks noGrp="1"/>
          </p:cNvSpPr>
          <p:nvPr>
            <p:ph type="dt" sz="half" idx="10"/>
          </p:nvPr>
        </p:nvSpPr>
        <p:spPr/>
        <p:txBody>
          <a:bodyPr/>
          <a:lstStyle/>
          <a:p>
            <a:fld id="{B4A60231-500B-C44A-9B19-425C835AF47F}" type="datetimeFigureOut">
              <a:rPr lang="de-DE" smtClean="0"/>
              <a:t>23.07.23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29CCDD0C-585E-FC48-9F27-1A6AF348EB6C}" type="slidenum">
              <a:rPr lang="de-DE" smtClean="0"/>
              <a:t>‹Nr.›</a:t>
            </a:fld>
            <a:endParaRPr lang="de-DE"/>
          </a:p>
        </p:txBody>
      </p:sp>
    </p:spTree>
    <p:extLst>
      <p:ext uri="{BB962C8B-B14F-4D97-AF65-F5344CB8AC3E}">
        <p14:creationId xmlns:p14="http://schemas.microsoft.com/office/powerpoint/2010/main" val="1782055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482372" y="3731577"/>
            <a:ext cx="4537710" cy="440534"/>
          </a:xfrm>
        </p:spPr>
        <p:txBody>
          <a:bodyPr anchor="b"/>
          <a:lstStyle>
            <a:lvl1pPr algn="l">
              <a:defRPr sz="1600" b="1"/>
            </a:lvl1pPr>
          </a:lstStyle>
          <a:p>
            <a:r>
              <a:rPr lang="de-DE"/>
              <a:t>Mastertitelformat bearbeiten</a:t>
            </a:r>
          </a:p>
        </p:txBody>
      </p:sp>
      <p:sp>
        <p:nvSpPr>
          <p:cNvPr id="3" name="Bildplatzhalter 2"/>
          <p:cNvSpPr>
            <a:spLocks noGrp="1"/>
          </p:cNvSpPr>
          <p:nvPr>
            <p:ph type="pic" idx="1"/>
          </p:nvPr>
        </p:nvSpPr>
        <p:spPr>
          <a:xfrm>
            <a:off x="1482372" y="476319"/>
            <a:ext cx="4537710" cy="3198495"/>
          </a:xfrm>
        </p:spPr>
        <p:txBody>
          <a:bodyPr/>
          <a:lstStyle>
            <a:lvl1pPr marL="0" indent="0">
              <a:buNone/>
              <a:defRPr sz="2600"/>
            </a:lvl1pPr>
            <a:lvl2pPr marL="368366" indent="0">
              <a:buNone/>
              <a:defRPr sz="2300"/>
            </a:lvl2pPr>
            <a:lvl3pPr marL="736732" indent="0">
              <a:buNone/>
              <a:defRPr sz="1900"/>
            </a:lvl3pPr>
            <a:lvl4pPr marL="1105098" indent="0">
              <a:buNone/>
              <a:defRPr sz="1600"/>
            </a:lvl4pPr>
            <a:lvl5pPr marL="1473464" indent="0">
              <a:buNone/>
              <a:defRPr sz="1600"/>
            </a:lvl5pPr>
            <a:lvl6pPr marL="1841830" indent="0">
              <a:buNone/>
              <a:defRPr sz="1600"/>
            </a:lvl6pPr>
            <a:lvl7pPr marL="2210196" indent="0">
              <a:buNone/>
              <a:defRPr sz="1600"/>
            </a:lvl7pPr>
            <a:lvl8pPr marL="2578562" indent="0">
              <a:buNone/>
              <a:defRPr sz="1600"/>
            </a:lvl8pPr>
            <a:lvl9pPr marL="2946928" indent="0">
              <a:buNone/>
              <a:defRPr sz="1600"/>
            </a:lvl9pPr>
          </a:lstStyle>
          <a:p>
            <a:endParaRPr lang="de-DE"/>
          </a:p>
        </p:txBody>
      </p:sp>
      <p:sp>
        <p:nvSpPr>
          <p:cNvPr id="4" name="Textplatzhalter 3"/>
          <p:cNvSpPr>
            <a:spLocks noGrp="1"/>
          </p:cNvSpPr>
          <p:nvPr>
            <p:ph type="body" sz="half" idx="2"/>
          </p:nvPr>
        </p:nvSpPr>
        <p:spPr>
          <a:xfrm>
            <a:off x="1482372" y="4172111"/>
            <a:ext cx="4537710" cy="625631"/>
          </a:xfrm>
        </p:spPr>
        <p:txBody>
          <a:bodyPr/>
          <a:lstStyle>
            <a:lvl1pPr marL="0" indent="0">
              <a:buNone/>
              <a:defRPr sz="1100"/>
            </a:lvl1pPr>
            <a:lvl2pPr marL="368366" indent="0">
              <a:buNone/>
              <a:defRPr sz="1000"/>
            </a:lvl2pPr>
            <a:lvl3pPr marL="736732" indent="0">
              <a:buNone/>
              <a:defRPr sz="800"/>
            </a:lvl3pPr>
            <a:lvl4pPr marL="1105098" indent="0">
              <a:buNone/>
              <a:defRPr sz="700"/>
            </a:lvl4pPr>
            <a:lvl5pPr marL="1473464" indent="0">
              <a:buNone/>
              <a:defRPr sz="700"/>
            </a:lvl5pPr>
            <a:lvl6pPr marL="1841830" indent="0">
              <a:buNone/>
              <a:defRPr sz="700"/>
            </a:lvl6pPr>
            <a:lvl7pPr marL="2210196" indent="0">
              <a:buNone/>
              <a:defRPr sz="700"/>
            </a:lvl7pPr>
            <a:lvl8pPr marL="2578562" indent="0">
              <a:buNone/>
              <a:defRPr sz="700"/>
            </a:lvl8pPr>
            <a:lvl9pPr marL="2946928" indent="0">
              <a:buNone/>
              <a:defRPr sz="700"/>
            </a:lvl9pPr>
          </a:lstStyle>
          <a:p>
            <a:pPr lvl="0"/>
            <a:r>
              <a:rPr lang="de-DE"/>
              <a:t>Mastertextformat bearbeiten</a:t>
            </a:r>
          </a:p>
        </p:txBody>
      </p:sp>
      <p:sp>
        <p:nvSpPr>
          <p:cNvPr id="5" name="Datumsplatzhalter 4"/>
          <p:cNvSpPr>
            <a:spLocks noGrp="1"/>
          </p:cNvSpPr>
          <p:nvPr>
            <p:ph type="dt" sz="half" idx="10"/>
          </p:nvPr>
        </p:nvSpPr>
        <p:spPr/>
        <p:txBody>
          <a:bodyPr/>
          <a:lstStyle/>
          <a:p>
            <a:fld id="{B4A60231-500B-C44A-9B19-425C835AF47F}" type="datetimeFigureOut">
              <a:rPr lang="de-DE" smtClean="0"/>
              <a:t>23.07.23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29CCDD0C-585E-FC48-9F27-1A6AF348EB6C}" type="slidenum">
              <a:rPr lang="de-DE" smtClean="0"/>
              <a:t>‹Nr.›</a:t>
            </a:fld>
            <a:endParaRPr lang="de-DE"/>
          </a:p>
        </p:txBody>
      </p:sp>
    </p:spTree>
    <p:extLst>
      <p:ext uri="{BB962C8B-B14F-4D97-AF65-F5344CB8AC3E}">
        <p14:creationId xmlns:p14="http://schemas.microsoft.com/office/powerpoint/2010/main" val="2628469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78143" y="213480"/>
            <a:ext cx="6806565" cy="888471"/>
          </a:xfrm>
          <a:prstGeom prst="rect">
            <a:avLst/>
          </a:prstGeom>
        </p:spPr>
        <p:txBody>
          <a:bodyPr vert="horz" lIns="73673" tIns="36837" rIns="73673" bIns="36837" rtlCol="0" anchor="ctr">
            <a:normAutofit/>
          </a:bodyPr>
          <a:lstStyle/>
          <a:p>
            <a:r>
              <a:rPr lang="de-DE"/>
              <a:t>Mastertitelformat bearbeiten</a:t>
            </a:r>
          </a:p>
        </p:txBody>
      </p:sp>
      <p:sp>
        <p:nvSpPr>
          <p:cNvPr id="3" name="Textplatzhalter 2"/>
          <p:cNvSpPr>
            <a:spLocks noGrp="1"/>
          </p:cNvSpPr>
          <p:nvPr>
            <p:ph type="body" idx="1"/>
          </p:nvPr>
        </p:nvSpPr>
        <p:spPr>
          <a:xfrm>
            <a:off x="378143" y="1243860"/>
            <a:ext cx="6806565" cy="3518098"/>
          </a:xfrm>
          <a:prstGeom prst="rect">
            <a:avLst/>
          </a:prstGeom>
        </p:spPr>
        <p:txBody>
          <a:bodyPr vert="horz" lIns="73673" tIns="36837" rIns="73673" bIns="36837"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378143" y="4940885"/>
            <a:ext cx="1764665" cy="283817"/>
          </a:xfrm>
          <a:prstGeom prst="rect">
            <a:avLst/>
          </a:prstGeom>
        </p:spPr>
        <p:txBody>
          <a:bodyPr vert="horz" lIns="73673" tIns="36837" rIns="73673" bIns="36837" rtlCol="0" anchor="ctr"/>
          <a:lstStyle>
            <a:lvl1pPr algn="l">
              <a:defRPr sz="1000">
                <a:solidFill>
                  <a:schemeClr val="tx1">
                    <a:tint val="75000"/>
                  </a:schemeClr>
                </a:solidFill>
              </a:defRPr>
            </a:lvl1pPr>
          </a:lstStyle>
          <a:p>
            <a:fld id="{B4A60231-500B-C44A-9B19-425C835AF47F}" type="datetimeFigureOut">
              <a:rPr lang="de-DE" smtClean="0"/>
              <a:t>23.07.23</a:t>
            </a:fld>
            <a:endParaRPr lang="de-DE"/>
          </a:p>
        </p:txBody>
      </p:sp>
      <p:sp>
        <p:nvSpPr>
          <p:cNvPr id="5" name="Fußzeilenplatzhalter 4"/>
          <p:cNvSpPr>
            <a:spLocks noGrp="1"/>
          </p:cNvSpPr>
          <p:nvPr>
            <p:ph type="ftr" sz="quarter" idx="3"/>
          </p:nvPr>
        </p:nvSpPr>
        <p:spPr>
          <a:xfrm>
            <a:off x="2583974" y="4940885"/>
            <a:ext cx="2394903" cy="283817"/>
          </a:xfrm>
          <a:prstGeom prst="rect">
            <a:avLst/>
          </a:prstGeom>
        </p:spPr>
        <p:txBody>
          <a:bodyPr vert="horz" lIns="73673" tIns="36837" rIns="73673" bIns="36837" rtlCol="0" anchor="ctr"/>
          <a:lstStyle>
            <a:lvl1pPr algn="ctr">
              <a:defRPr sz="10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3" y="4940885"/>
            <a:ext cx="1764665" cy="283817"/>
          </a:xfrm>
          <a:prstGeom prst="rect">
            <a:avLst/>
          </a:prstGeom>
        </p:spPr>
        <p:txBody>
          <a:bodyPr vert="horz" lIns="73673" tIns="36837" rIns="73673" bIns="36837" rtlCol="0" anchor="ctr"/>
          <a:lstStyle>
            <a:lvl1pPr algn="r">
              <a:defRPr sz="1000">
                <a:solidFill>
                  <a:schemeClr val="tx1">
                    <a:tint val="75000"/>
                  </a:schemeClr>
                </a:solidFill>
              </a:defRPr>
            </a:lvl1pPr>
          </a:lstStyle>
          <a:p>
            <a:fld id="{29CCDD0C-585E-FC48-9F27-1A6AF348EB6C}" type="slidenum">
              <a:rPr lang="de-DE" smtClean="0"/>
              <a:t>‹Nr.›</a:t>
            </a:fld>
            <a:endParaRPr lang="de-DE"/>
          </a:p>
        </p:txBody>
      </p:sp>
    </p:spTree>
    <p:extLst>
      <p:ext uri="{BB962C8B-B14F-4D97-AF65-F5344CB8AC3E}">
        <p14:creationId xmlns:p14="http://schemas.microsoft.com/office/powerpoint/2010/main" val="71275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68366" rtl="0" eaLnBrk="1" latinLnBrk="0" hangingPunct="1">
        <a:spcBef>
          <a:spcPct val="0"/>
        </a:spcBef>
        <a:buNone/>
        <a:defRPr sz="3500" kern="1200">
          <a:solidFill>
            <a:schemeClr val="tx1"/>
          </a:solidFill>
          <a:latin typeface="+mj-lt"/>
          <a:ea typeface="+mj-ea"/>
          <a:cs typeface="+mj-cs"/>
        </a:defRPr>
      </a:lvl1pPr>
    </p:titleStyle>
    <p:bodyStyle>
      <a:lvl1pPr marL="276275" indent="-276275" algn="l" defTabSz="368366" rtl="0" eaLnBrk="1" latinLnBrk="0" hangingPunct="1">
        <a:spcBef>
          <a:spcPct val="20000"/>
        </a:spcBef>
        <a:buFont typeface="Arial"/>
        <a:buChar char="•"/>
        <a:defRPr sz="2600" kern="1200">
          <a:solidFill>
            <a:schemeClr val="tx1"/>
          </a:solidFill>
          <a:latin typeface="+mn-lt"/>
          <a:ea typeface="+mn-ea"/>
          <a:cs typeface="+mn-cs"/>
        </a:defRPr>
      </a:lvl1pPr>
      <a:lvl2pPr marL="598595" indent="-230229" algn="l" defTabSz="368366" rtl="0" eaLnBrk="1" latinLnBrk="0" hangingPunct="1">
        <a:spcBef>
          <a:spcPct val="20000"/>
        </a:spcBef>
        <a:buFont typeface="Arial"/>
        <a:buChar char="–"/>
        <a:defRPr sz="2300" kern="1200">
          <a:solidFill>
            <a:schemeClr val="tx1"/>
          </a:solidFill>
          <a:latin typeface="+mn-lt"/>
          <a:ea typeface="+mn-ea"/>
          <a:cs typeface="+mn-cs"/>
        </a:defRPr>
      </a:lvl2pPr>
      <a:lvl3pPr marL="920915" indent="-184183" algn="l" defTabSz="368366" rtl="0" eaLnBrk="1" latinLnBrk="0" hangingPunct="1">
        <a:spcBef>
          <a:spcPct val="20000"/>
        </a:spcBef>
        <a:buFont typeface="Arial"/>
        <a:buChar char="•"/>
        <a:defRPr sz="1900" kern="1200">
          <a:solidFill>
            <a:schemeClr val="tx1"/>
          </a:solidFill>
          <a:latin typeface="+mn-lt"/>
          <a:ea typeface="+mn-ea"/>
          <a:cs typeface="+mn-cs"/>
        </a:defRPr>
      </a:lvl3pPr>
      <a:lvl4pPr marL="1289281" indent="-184183" algn="l" defTabSz="368366" rtl="0" eaLnBrk="1" latinLnBrk="0" hangingPunct="1">
        <a:spcBef>
          <a:spcPct val="20000"/>
        </a:spcBef>
        <a:buFont typeface="Arial"/>
        <a:buChar char="–"/>
        <a:defRPr sz="1600" kern="1200">
          <a:solidFill>
            <a:schemeClr val="tx1"/>
          </a:solidFill>
          <a:latin typeface="+mn-lt"/>
          <a:ea typeface="+mn-ea"/>
          <a:cs typeface="+mn-cs"/>
        </a:defRPr>
      </a:lvl4pPr>
      <a:lvl5pPr marL="1657647" indent="-184183" algn="l" defTabSz="368366" rtl="0" eaLnBrk="1" latinLnBrk="0" hangingPunct="1">
        <a:spcBef>
          <a:spcPct val="20000"/>
        </a:spcBef>
        <a:buFont typeface="Arial"/>
        <a:buChar char="»"/>
        <a:defRPr sz="1600" kern="1200">
          <a:solidFill>
            <a:schemeClr val="tx1"/>
          </a:solidFill>
          <a:latin typeface="+mn-lt"/>
          <a:ea typeface="+mn-ea"/>
          <a:cs typeface="+mn-cs"/>
        </a:defRPr>
      </a:lvl5pPr>
      <a:lvl6pPr marL="2026013" indent="-184183" algn="l" defTabSz="368366" rtl="0" eaLnBrk="1" latinLnBrk="0" hangingPunct="1">
        <a:spcBef>
          <a:spcPct val="20000"/>
        </a:spcBef>
        <a:buFont typeface="Arial"/>
        <a:buChar char="•"/>
        <a:defRPr sz="1600" kern="1200">
          <a:solidFill>
            <a:schemeClr val="tx1"/>
          </a:solidFill>
          <a:latin typeface="+mn-lt"/>
          <a:ea typeface="+mn-ea"/>
          <a:cs typeface="+mn-cs"/>
        </a:defRPr>
      </a:lvl6pPr>
      <a:lvl7pPr marL="2394379" indent="-184183" algn="l" defTabSz="368366" rtl="0" eaLnBrk="1" latinLnBrk="0" hangingPunct="1">
        <a:spcBef>
          <a:spcPct val="20000"/>
        </a:spcBef>
        <a:buFont typeface="Arial"/>
        <a:buChar char="•"/>
        <a:defRPr sz="1600" kern="1200">
          <a:solidFill>
            <a:schemeClr val="tx1"/>
          </a:solidFill>
          <a:latin typeface="+mn-lt"/>
          <a:ea typeface="+mn-ea"/>
          <a:cs typeface="+mn-cs"/>
        </a:defRPr>
      </a:lvl7pPr>
      <a:lvl8pPr marL="2762745" indent="-184183" algn="l" defTabSz="368366" rtl="0" eaLnBrk="1" latinLnBrk="0" hangingPunct="1">
        <a:spcBef>
          <a:spcPct val="20000"/>
        </a:spcBef>
        <a:buFont typeface="Arial"/>
        <a:buChar char="•"/>
        <a:defRPr sz="1600" kern="1200">
          <a:solidFill>
            <a:schemeClr val="tx1"/>
          </a:solidFill>
          <a:latin typeface="+mn-lt"/>
          <a:ea typeface="+mn-ea"/>
          <a:cs typeface="+mn-cs"/>
        </a:defRPr>
      </a:lvl8pPr>
      <a:lvl9pPr marL="3131111" indent="-184183" algn="l" defTabSz="368366" rtl="0" eaLnBrk="1" latinLnBrk="0" hangingPunct="1">
        <a:spcBef>
          <a:spcPct val="20000"/>
        </a:spcBef>
        <a:buFont typeface="Arial"/>
        <a:buChar char="•"/>
        <a:defRPr sz="1600" kern="1200">
          <a:solidFill>
            <a:schemeClr val="tx1"/>
          </a:solidFill>
          <a:latin typeface="+mn-lt"/>
          <a:ea typeface="+mn-ea"/>
          <a:cs typeface="+mn-cs"/>
        </a:defRPr>
      </a:lvl9pPr>
    </p:bodyStyle>
    <p:otherStyle>
      <a:defPPr>
        <a:defRPr lang="de-DE"/>
      </a:defPPr>
      <a:lvl1pPr marL="0" algn="l" defTabSz="368366" rtl="0" eaLnBrk="1" latinLnBrk="0" hangingPunct="1">
        <a:defRPr sz="1500" kern="1200">
          <a:solidFill>
            <a:schemeClr val="tx1"/>
          </a:solidFill>
          <a:latin typeface="+mn-lt"/>
          <a:ea typeface="+mn-ea"/>
          <a:cs typeface="+mn-cs"/>
        </a:defRPr>
      </a:lvl1pPr>
      <a:lvl2pPr marL="368366" algn="l" defTabSz="368366" rtl="0" eaLnBrk="1" latinLnBrk="0" hangingPunct="1">
        <a:defRPr sz="1500" kern="1200">
          <a:solidFill>
            <a:schemeClr val="tx1"/>
          </a:solidFill>
          <a:latin typeface="+mn-lt"/>
          <a:ea typeface="+mn-ea"/>
          <a:cs typeface="+mn-cs"/>
        </a:defRPr>
      </a:lvl2pPr>
      <a:lvl3pPr marL="736732" algn="l" defTabSz="368366" rtl="0" eaLnBrk="1" latinLnBrk="0" hangingPunct="1">
        <a:defRPr sz="1500" kern="1200">
          <a:solidFill>
            <a:schemeClr val="tx1"/>
          </a:solidFill>
          <a:latin typeface="+mn-lt"/>
          <a:ea typeface="+mn-ea"/>
          <a:cs typeface="+mn-cs"/>
        </a:defRPr>
      </a:lvl3pPr>
      <a:lvl4pPr marL="1105098" algn="l" defTabSz="368366" rtl="0" eaLnBrk="1" latinLnBrk="0" hangingPunct="1">
        <a:defRPr sz="1500" kern="1200">
          <a:solidFill>
            <a:schemeClr val="tx1"/>
          </a:solidFill>
          <a:latin typeface="+mn-lt"/>
          <a:ea typeface="+mn-ea"/>
          <a:cs typeface="+mn-cs"/>
        </a:defRPr>
      </a:lvl4pPr>
      <a:lvl5pPr marL="1473464" algn="l" defTabSz="368366" rtl="0" eaLnBrk="1" latinLnBrk="0" hangingPunct="1">
        <a:defRPr sz="1500" kern="1200">
          <a:solidFill>
            <a:schemeClr val="tx1"/>
          </a:solidFill>
          <a:latin typeface="+mn-lt"/>
          <a:ea typeface="+mn-ea"/>
          <a:cs typeface="+mn-cs"/>
        </a:defRPr>
      </a:lvl5pPr>
      <a:lvl6pPr marL="1841830" algn="l" defTabSz="368366" rtl="0" eaLnBrk="1" latinLnBrk="0" hangingPunct="1">
        <a:defRPr sz="1500" kern="1200">
          <a:solidFill>
            <a:schemeClr val="tx1"/>
          </a:solidFill>
          <a:latin typeface="+mn-lt"/>
          <a:ea typeface="+mn-ea"/>
          <a:cs typeface="+mn-cs"/>
        </a:defRPr>
      </a:lvl6pPr>
      <a:lvl7pPr marL="2210196" algn="l" defTabSz="368366" rtl="0" eaLnBrk="1" latinLnBrk="0" hangingPunct="1">
        <a:defRPr sz="1500" kern="1200">
          <a:solidFill>
            <a:schemeClr val="tx1"/>
          </a:solidFill>
          <a:latin typeface="+mn-lt"/>
          <a:ea typeface="+mn-ea"/>
          <a:cs typeface="+mn-cs"/>
        </a:defRPr>
      </a:lvl7pPr>
      <a:lvl8pPr marL="2578562" algn="l" defTabSz="368366" rtl="0" eaLnBrk="1" latinLnBrk="0" hangingPunct="1">
        <a:defRPr sz="1500" kern="1200">
          <a:solidFill>
            <a:schemeClr val="tx1"/>
          </a:solidFill>
          <a:latin typeface="+mn-lt"/>
          <a:ea typeface="+mn-ea"/>
          <a:cs typeface="+mn-cs"/>
        </a:defRPr>
      </a:lvl8pPr>
      <a:lvl9pPr marL="2946928" algn="l" defTabSz="368366"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4.t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hteck 10"/>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12" name="Ecken des Rechtecks auf der gleichen Seite abrunden 11"/>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3" name="Textfeld 12"/>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SCR 06</a:t>
            </a:r>
          </a:p>
        </p:txBody>
      </p:sp>
      <p:pic>
        <p:nvPicPr>
          <p:cNvPr id="14" name="Bild 13" descr="Signet.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15" name="Textfeld 14"/>
          <p:cNvSpPr txBox="1"/>
          <p:nvPr/>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ZEIT </a:t>
            </a:r>
            <a:r>
              <a:rPr lang="de-DE" sz="2300" dirty="0">
                <a:solidFill>
                  <a:srgbClr val="7E006B"/>
                </a:solidFill>
                <a:latin typeface="Avenir Book"/>
                <a:cs typeface="Avenir Book"/>
              </a:rPr>
              <a:t>ZUM WACHSEN</a:t>
            </a:r>
          </a:p>
        </p:txBody>
      </p:sp>
      <p:sp>
        <p:nvSpPr>
          <p:cNvPr id="16" name="Textfeld 15"/>
          <p:cNvSpPr txBox="1"/>
          <p:nvPr/>
        </p:nvSpPr>
        <p:spPr>
          <a:xfrm>
            <a:off x="865450" y="1584056"/>
            <a:ext cx="5942053" cy="3323987"/>
          </a:xfrm>
          <a:prstGeom prst="rect">
            <a:avLst/>
          </a:prstGeom>
          <a:noFill/>
          <a:ln>
            <a:solidFill>
              <a:srgbClr val="FFFFFF"/>
            </a:solidFill>
          </a:ln>
        </p:spPr>
        <p:txBody>
          <a:bodyPr wrap="square" rtlCol="0">
            <a:spAutoFit/>
          </a:bodyPr>
          <a:lstStyle/>
          <a:p>
            <a:pPr marL="271463" lvl="0" indent="-271463">
              <a:buSzPct val="170000"/>
              <a:buBlip>
                <a:blip r:embed="rId3"/>
              </a:buBlip>
            </a:pPr>
            <a:r>
              <a:rPr lang="de-DE" sz="1000" dirty="0">
                <a:solidFill>
                  <a:schemeClr val="bg1">
                    <a:lumMod val="50000"/>
                  </a:schemeClr>
                </a:solidFill>
                <a:latin typeface="Avenir Book"/>
                <a:cs typeface="Avenir Book"/>
              </a:rPr>
              <a:t>Die Sprint Retrospektive dient dem </a:t>
            </a:r>
            <a:r>
              <a:rPr lang="de-DE" sz="1000" dirty="0" err="1">
                <a:solidFill>
                  <a:schemeClr val="bg1">
                    <a:lumMod val="50000"/>
                  </a:schemeClr>
                </a:solidFill>
                <a:latin typeface="Avenir Book"/>
                <a:cs typeface="Avenir Book"/>
              </a:rPr>
              <a:t>Scrum</a:t>
            </a:r>
            <a:r>
              <a:rPr lang="de-DE" sz="1000" dirty="0">
                <a:solidFill>
                  <a:schemeClr val="bg1">
                    <a:lumMod val="50000"/>
                  </a:schemeClr>
                </a:solidFill>
                <a:latin typeface="Avenir Book"/>
                <a:cs typeface="Avenir Book"/>
              </a:rPr>
              <a:t>-Team dazu, sich Zeit zur Reflektion zu nehmen, um mögliche Verbesserungen für künftige Sprints zu entdecken. </a:t>
            </a:r>
          </a:p>
          <a:p>
            <a:pPr lvl="0">
              <a:buSzPct val="170000"/>
            </a:pPr>
            <a:endParaRPr lang="de-DE" sz="1000" dirty="0">
              <a:solidFill>
                <a:schemeClr val="bg1">
                  <a:lumMod val="50000"/>
                </a:schemeClr>
              </a:solidFill>
              <a:latin typeface="Avenir Book"/>
              <a:cs typeface="Avenir Book"/>
            </a:endParaRPr>
          </a:p>
          <a:p>
            <a:pPr marL="271463" lvl="0" indent="-271463">
              <a:buSzPct val="170000"/>
              <a:buBlip>
                <a:blip r:embed="rId3"/>
              </a:buBlip>
            </a:pPr>
            <a:r>
              <a:rPr lang="de-DE" sz="1000" dirty="0">
                <a:solidFill>
                  <a:schemeClr val="bg1">
                    <a:lumMod val="50000"/>
                  </a:schemeClr>
                </a:solidFill>
                <a:latin typeface="Avenir Book"/>
                <a:cs typeface="Avenir Book"/>
              </a:rPr>
              <a:t>Das Treffen ist auf drei Stunden für einmonatige Sprints beschränkt. Die Zeit verringert sich proportional zur Verkürzung des Sprints.</a:t>
            </a:r>
          </a:p>
          <a:p>
            <a:pPr lvl="0">
              <a:buSzPct val="170000"/>
            </a:pPr>
            <a:endParaRPr lang="de-DE" sz="1000" dirty="0">
              <a:solidFill>
                <a:schemeClr val="bg1">
                  <a:lumMod val="50000"/>
                </a:schemeClr>
              </a:solidFill>
              <a:latin typeface="Avenir Book"/>
              <a:cs typeface="Avenir Book"/>
            </a:endParaRPr>
          </a:p>
          <a:p>
            <a:pPr marL="271463" lvl="0" indent="-271463">
              <a:buSzPct val="170000"/>
              <a:buBlip>
                <a:blip r:embed="rId3"/>
              </a:buBlip>
            </a:pPr>
            <a:r>
              <a:rPr lang="de-DE" sz="1000" dirty="0">
                <a:solidFill>
                  <a:schemeClr val="bg1">
                    <a:lumMod val="50000"/>
                  </a:schemeClr>
                </a:solidFill>
                <a:latin typeface="Avenir Book"/>
                <a:cs typeface="Avenir Book"/>
              </a:rPr>
              <a:t>Selbstorganisation von Teams baut darauf, dass Menschen aus Erfahrung lernen. Wenn man ihnen Raum gibt sich anzupassen, finden selbstorganisierte Teams die besten Lösungen für ihre Probleme, denn sie sind es, die am tiefsten in der Materie stecken. </a:t>
            </a:r>
          </a:p>
          <a:p>
            <a:pPr lvl="0">
              <a:buSzPct val="170000"/>
            </a:pPr>
            <a:endParaRPr lang="de-DE" sz="1000" dirty="0">
              <a:solidFill>
                <a:schemeClr val="bg1">
                  <a:lumMod val="50000"/>
                </a:schemeClr>
              </a:solidFill>
              <a:latin typeface="Avenir Book"/>
              <a:cs typeface="Avenir Book"/>
            </a:endParaRPr>
          </a:p>
          <a:p>
            <a:pPr marL="271463" lvl="0" indent="-271463">
              <a:buSzPct val="170000"/>
              <a:buBlip>
                <a:blip r:embed="rId3"/>
              </a:buBlip>
            </a:pPr>
            <a:r>
              <a:rPr lang="de-DE" sz="1000" dirty="0">
                <a:solidFill>
                  <a:schemeClr val="bg1">
                    <a:lumMod val="50000"/>
                  </a:schemeClr>
                </a:solidFill>
                <a:latin typeface="Avenir Book"/>
                <a:cs typeface="Avenir Book"/>
              </a:rPr>
              <a:t>Zeit einzuplanen, in der Du Dir immer wieder neu Rahmenbedingungen für gesundes Lernen schaffst, aus Deinen Fehlern lernst, wahrnimmst, was Deine größten Hindernisse und Lösungen dafür sind, steigert Deine Selbstwirksamkeit und gibt Dir als Mensch mehr Wert.  </a:t>
            </a:r>
          </a:p>
          <a:p>
            <a:pPr lvl="0">
              <a:buSzPct val="170000"/>
            </a:pPr>
            <a:endParaRPr lang="de-DE" sz="1000" dirty="0">
              <a:solidFill>
                <a:schemeClr val="bg1">
                  <a:lumMod val="50000"/>
                </a:schemeClr>
              </a:solidFill>
              <a:latin typeface="Avenir Book"/>
              <a:cs typeface="Avenir Book"/>
            </a:endParaRPr>
          </a:p>
          <a:p>
            <a:pPr marL="271463" lvl="0" indent="-271463">
              <a:buSzPct val="170000"/>
              <a:buBlip>
                <a:blip r:embed="rId3"/>
              </a:buBlip>
            </a:pPr>
            <a:r>
              <a:rPr lang="de-DE" sz="1000" dirty="0">
                <a:solidFill>
                  <a:schemeClr val="bg1">
                    <a:lumMod val="50000"/>
                  </a:schemeClr>
                </a:solidFill>
                <a:latin typeface="Avenir Book"/>
                <a:cs typeface="Avenir Book"/>
              </a:rPr>
              <a:t>Beim Üben sollte es nicht darum gehen Erwartungshaltungen zu erfüllen, am Ende brav abzuliefern, was von Außen gefordert wird, sondern darum satt zu werden von Musik und der eigenen Weiterentwicklung. Deine Wahrnehmung steht dabei im Mittelpunkt und bildet das Rückgrat für Dein persönliches Wachstum. </a:t>
            </a:r>
          </a:p>
          <a:p>
            <a:pPr lvl="0">
              <a:buSzPct val="170000"/>
            </a:pPr>
            <a:endParaRPr lang="de-DE" sz="1000" dirty="0">
              <a:solidFill>
                <a:schemeClr val="bg1">
                  <a:lumMod val="50000"/>
                </a:schemeClr>
              </a:solidFill>
              <a:latin typeface="Avenir Book"/>
              <a:cs typeface="Avenir Book"/>
            </a:endParaRPr>
          </a:p>
          <a:p>
            <a:pPr marL="271463" lvl="0" indent="-271463">
              <a:buSzPct val="170000"/>
              <a:buBlip>
                <a:blip r:embed="rId3"/>
              </a:buBlip>
            </a:pPr>
            <a:r>
              <a:rPr lang="de-DE" sz="1000" dirty="0">
                <a:solidFill>
                  <a:schemeClr val="bg1">
                    <a:lumMod val="50000"/>
                  </a:schemeClr>
                </a:solidFill>
                <a:latin typeface="Avenir Book"/>
                <a:cs typeface="Avenir Book"/>
              </a:rPr>
              <a:t>Mit jeder Retrofrage, die Du Dir stellst und ehrlich beantwortest, stärkst Du Deine Wahrnehmung und übernimmst die Verantwortung für </a:t>
            </a:r>
            <a:r>
              <a:rPr lang="de-DE" sz="1000">
                <a:solidFill>
                  <a:schemeClr val="bg1">
                    <a:lumMod val="50000"/>
                  </a:schemeClr>
                </a:solidFill>
                <a:latin typeface="Avenir Book"/>
                <a:cs typeface="Avenir Book"/>
              </a:rPr>
              <a:t>Dein Wachsen.</a:t>
            </a:r>
            <a:endParaRPr lang="de-DE" sz="1000" dirty="0">
              <a:solidFill>
                <a:schemeClr val="bg1">
                  <a:lumMod val="50000"/>
                </a:schemeClr>
              </a:solidFill>
              <a:latin typeface="Avenir Book"/>
              <a:cs typeface="Avenir Book"/>
            </a:endParaRPr>
          </a:p>
        </p:txBody>
      </p:sp>
      <p:sp>
        <p:nvSpPr>
          <p:cNvPr id="17" name="Rechteck 16"/>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513139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5" name="Ecken des Rechtecks auf der gleichen Seite abrunden 4"/>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6" name="Textfeld 5"/>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SCR 06</a:t>
            </a:r>
          </a:p>
        </p:txBody>
      </p:sp>
      <p:pic>
        <p:nvPicPr>
          <p:cNvPr id="7" name="Bild 6" descr="Signet.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Textfeld 7"/>
          <p:cNvSpPr txBox="1"/>
          <p:nvPr/>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TR	AININGS</a:t>
            </a:r>
            <a:r>
              <a:rPr lang="de-DE" sz="2400" dirty="0">
                <a:solidFill>
                  <a:srgbClr val="7E006B"/>
                </a:solidFill>
                <a:latin typeface="Avenir Light"/>
                <a:cs typeface="Avenir Light"/>
              </a:rPr>
              <a:t>AUFGABEN</a:t>
            </a:r>
            <a:endParaRPr lang="de-DE" sz="2300" dirty="0">
              <a:solidFill>
                <a:srgbClr val="7E006B"/>
              </a:solidFill>
              <a:latin typeface="Avenir Light"/>
              <a:cs typeface="Avenir Light"/>
            </a:endParaRPr>
          </a:p>
        </p:txBody>
      </p:sp>
      <p:sp>
        <p:nvSpPr>
          <p:cNvPr id="9" name="Textfeld 8"/>
          <p:cNvSpPr txBox="1"/>
          <p:nvPr/>
        </p:nvSpPr>
        <p:spPr>
          <a:xfrm>
            <a:off x="865450" y="1584056"/>
            <a:ext cx="5942053" cy="2708434"/>
          </a:xfrm>
          <a:prstGeom prst="rect">
            <a:avLst/>
          </a:prstGeom>
          <a:noFill/>
          <a:ln>
            <a:solidFill>
              <a:srgbClr val="FFFFFF"/>
            </a:solidFill>
          </a:ln>
        </p:spPr>
        <p:txBody>
          <a:bodyPr wrap="square" rtlCol="0">
            <a:spAutoFit/>
          </a:bodyPr>
          <a:lstStyle/>
          <a:p>
            <a:pPr marL="271463" indent="-271463">
              <a:buSzPct val="170000"/>
              <a:buBlip>
                <a:blip r:embed="rId3"/>
              </a:buBlip>
            </a:pPr>
            <a:r>
              <a:rPr lang="de-DE" sz="1000" dirty="0">
                <a:solidFill>
                  <a:srgbClr val="7F7F7F"/>
                </a:solidFill>
                <a:latin typeface="Avenir Book"/>
                <a:cs typeface="Avenir Book"/>
              </a:rPr>
              <a:t>Setze Dich nach einem Sprint mit Deinem Team für eine Retro zusammen. Wiederhole das zwei Mal jeweils verbunden mit einem Sprintende.</a:t>
            </a:r>
          </a:p>
          <a:p>
            <a:pPr>
              <a:buSzPct val="170000"/>
            </a:pPr>
            <a:endParaRPr lang="de-DE" sz="1000" dirty="0">
              <a:solidFill>
                <a:srgbClr val="7F7F7F"/>
              </a:solidFill>
              <a:latin typeface="Avenir Book"/>
              <a:cs typeface="Avenir Book"/>
            </a:endParaRPr>
          </a:p>
          <a:p>
            <a:pPr marL="271463" indent="-271463">
              <a:buSzPct val="170000"/>
              <a:buBlip>
                <a:blip r:embed="rId3"/>
              </a:buBlip>
            </a:pPr>
            <a:r>
              <a:rPr lang="de-DE" sz="1000" dirty="0">
                <a:solidFill>
                  <a:srgbClr val="7F7F7F"/>
                </a:solidFill>
                <a:latin typeface="Avenir Book"/>
                <a:cs typeface="Avenir Book"/>
              </a:rPr>
              <a:t>Diskutiert über Hindernisse und findet in der Retrospektive gemeinsam mindestens 3 messbare Verbesserungen, die Ihr in der kommenden Iteration umsetzen wollt. Reflektiert diese spätestens in der nächsten Retrospektive und passt sie ggf. an.</a:t>
            </a:r>
          </a:p>
          <a:p>
            <a:pPr>
              <a:buSzPct val="170000"/>
            </a:pPr>
            <a:endParaRPr lang="de-DE" sz="1000" dirty="0">
              <a:solidFill>
                <a:srgbClr val="7F7F7F"/>
              </a:solidFill>
              <a:latin typeface="Avenir Book"/>
              <a:cs typeface="Avenir Book"/>
            </a:endParaRPr>
          </a:p>
          <a:p>
            <a:pPr marL="271463" indent="-271463">
              <a:buSzPct val="170000"/>
              <a:buBlip>
                <a:blip r:embed="rId3"/>
              </a:buBlip>
            </a:pPr>
            <a:r>
              <a:rPr lang="de-DE" sz="1000" dirty="0">
                <a:solidFill>
                  <a:srgbClr val="7F7F7F"/>
                </a:solidFill>
                <a:latin typeface="Avenir Book"/>
                <a:cs typeface="Avenir Book"/>
              </a:rPr>
              <a:t>Im </a:t>
            </a:r>
            <a:r>
              <a:rPr lang="de-DE" sz="1000" dirty="0" err="1">
                <a:solidFill>
                  <a:srgbClr val="7F7F7F"/>
                </a:solidFill>
                <a:latin typeface="Avenir Book"/>
                <a:cs typeface="Avenir Book"/>
              </a:rPr>
              <a:t>Retromat</a:t>
            </a:r>
            <a:r>
              <a:rPr lang="de-DE" sz="1000" dirty="0">
                <a:solidFill>
                  <a:srgbClr val="7F7F7F"/>
                </a:solidFill>
                <a:latin typeface="Avenir Book"/>
                <a:cs typeface="Avenir Book"/>
              </a:rPr>
              <a:t> findest Du viele Wahrnehmungsfragen (</a:t>
            </a:r>
            <a:r>
              <a:rPr lang="de-DE" sz="1000" u="sng" dirty="0" err="1">
                <a:solidFill>
                  <a:srgbClr val="820667"/>
                </a:solidFill>
                <a:latin typeface="Avenir Book"/>
                <a:cs typeface="Avenir Book"/>
              </a:rPr>
              <a:t>www.plans-for-retrospectives.com</a:t>
            </a:r>
            <a:r>
              <a:rPr lang="de-DE" sz="1000" dirty="0">
                <a:solidFill>
                  <a:srgbClr val="7F7F7F"/>
                </a:solidFill>
                <a:latin typeface="Avenir Book"/>
                <a:cs typeface="Avenir Book"/>
              </a:rPr>
              <a:t>), die Dir bei Deiner Reflektion helfen. </a:t>
            </a:r>
          </a:p>
          <a:p>
            <a:pPr>
              <a:buSzPct val="170000"/>
            </a:pPr>
            <a:endParaRPr lang="de-DE" sz="1000" dirty="0">
              <a:solidFill>
                <a:srgbClr val="820667"/>
              </a:solidFill>
              <a:latin typeface="Avenir Book"/>
              <a:cs typeface="Avenir Book"/>
            </a:endParaRPr>
          </a:p>
          <a:p>
            <a:pPr marL="271463" indent="-271463">
              <a:buSzPct val="170000"/>
              <a:buBlip>
                <a:blip r:embed="rId3"/>
              </a:buBlip>
            </a:pPr>
            <a:r>
              <a:rPr lang="de-DE" sz="1000" dirty="0">
                <a:solidFill>
                  <a:srgbClr val="7F7F7F"/>
                </a:solidFill>
                <a:latin typeface="Avenir Book"/>
                <a:cs typeface="Avenir Book"/>
              </a:rPr>
              <a:t>Innerhalb eines musikalischen Teams könnt Ihr während der Retro Eure Definition </a:t>
            </a:r>
            <a:r>
              <a:rPr lang="de-DE" sz="1000" dirty="0" err="1">
                <a:solidFill>
                  <a:srgbClr val="7F7F7F"/>
                </a:solidFill>
                <a:latin typeface="Avenir Book"/>
                <a:cs typeface="Avenir Book"/>
              </a:rPr>
              <a:t>of</a:t>
            </a:r>
            <a:r>
              <a:rPr lang="de-DE" sz="1000" dirty="0">
                <a:solidFill>
                  <a:srgbClr val="7F7F7F"/>
                </a:solidFill>
                <a:latin typeface="Avenir Book"/>
                <a:cs typeface="Avenir Book"/>
              </a:rPr>
              <a:t> </a:t>
            </a:r>
            <a:r>
              <a:rPr lang="de-DE" sz="1000" dirty="0" err="1">
                <a:solidFill>
                  <a:srgbClr val="7F7F7F"/>
                </a:solidFill>
                <a:latin typeface="Avenir Book"/>
                <a:cs typeface="Avenir Book"/>
              </a:rPr>
              <a:t>Done</a:t>
            </a:r>
            <a:r>
              <a:rPr lang="de-DE" sz="1000" dirty="0">
                <a:solidFill>
                  <a:srgbClr val="7F7F7F"/>
                </a:solidFill>
                <a:latin typeface="Avenir Book"/>
                <a:cs typeface="Avenir Book"/>
              </a:rPr>
              <a:t> entsprechend euren gewonnenen Erkenntnissen anpassen.</a:t>
            </a:r>
          </a:p>
          <a:p>
            <a:pPr>
              <a:buSzPct val="170000"/>
            </a:pPr>
            <a:endParaRPr lang="de-DE" sz="1000" dirty="0">
              <a:solidFill>
                <a:srgbClr val="7F7F7F"/>
              </a:solidFill>
              <a:latin typeface="Avenir Book"/>
              <a:cs typeface="Avenir Book"/>
            </a:endParaRPr>
          </a:p>
          <a:p>
            <a:pPr marL="271463" indent="-271463">
              <a:buSzPct val="170000"/>
              <a:buBlip>
                <a:blip r:embed="rId3"/>
              </a:buBlip>
            </a:pPr>
            <a:r>
              <a:rPr lang="de-DE" sz="1000" dirty="0">
                <a:solidFill>
                  <a:srgbClr val="7F7F7F"/>
                </a:solidFill>
                <a:latin typeface="Avenir Book"/>
                <a:cs typeface="Avenir Book"/>
              </a:rPr>
              <a:t>Wenn Du nur für Dich selbst übst, ist eine Retro mit anderen Kollegen, die ohne Team üben, sehr hilfreich um Zeugen zu haben, wie Du Dein Training anpassen willst. Das fordert von Dir, Deine eigenen Vorsätze ernster zu nehmen, weil Du weißt, dass Du Dir und </a:t>
            </a:r>
            <a:r>
              <a:rPr lang="de-DE" sz="1000">
                <a:solidFill>
                  <a:srgbClr val="7F7F7F"/>
                </a:solidFill>
                <a:latin typeface="Avenir Book"/>
                <a:cs typeface="Avenir Book"/>
              </a:rPr>
              <a:t>Ihnen gegenüber von </a:t>
            </a:r>
            <a:r>
              <a:rPr lang="de-DE" sz="1000" dirty="0">
                <a:solidFill>
                  <a:srgbClr val="7F7F7F"/>
                </a:solidFill>
                <a:latin typeface="Avenir Book"/>
                <a:cs typeface="Avenir Book"/>
              </a:rPr>
              <a:t>Zeit zu Zeit Rechenschaft ablegst.</a:t>
            </a:r>
          </a:p>
        </p:txBody>
      </p:sp>
      <p:sp>
        <p:nvSpPr>
          <p:cNvPr id="10" name="Rechteck 9"/>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2" name="Shape 7">
            <a:extLst>
              <a:ext uri="{FF2B5EF4-FFF2-40B4-BE49-F238E27FC236}">
                <a16:creationId xmlns:a16="http://schemas.microsoft.com/office/drawing/2014/main" id="{9CB4538D-491C-CFAB-C953-43BAB7848164}"/>
              </a:ext>
            </a:extLst>
          </p:cNvPr>
          <p:cNvSpPr/>
          <p:nvPr/>
        </p:nvSpPr>
        <p:spPr>
          <a:xfrm>
            <a:off x="971550" y="4689585"/>
            <a:ext cx="4691860" cy="461661"/>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lvl="0" algn="ctr">
              <a:defRPr sz="1800"/>
            </a:pPr>
            <a:r>
              <a:rPr lang="de-DE" sz="800" b="0" i="0" u="none" strike="noStrike" dirty="0" err="1">
                <a:solidFill>
                  <a:schemeClr val="tx1">
                    <a:lumMod val="65000"/>
                    <a:lumOff val="35000"/>
                  </a:schemeClr>
                </a:solidFill>
                <a:effectLst/>
                <a:latin typeface="Avenir Book" panose="02000503020000020003" pitchFamily="2" charset="0"/>
              </a:rPr>
              <a:t>music</a:t>
            </a:r>
            <a:r>
              <a:rPr lang="de-DE" sz="800" b="0" i="0" u="none" strike="noStrike" dirty="0">
                <a:solidFill>
                  <a:schemeClr val="tx1">
                    <a:lumMod val="65000"/>
                    <a:lumOff val="35000"/>
                  </a:schemeClr>
                </a:solidFill>
                <a:effectLst/>
                <a:latin typeface="Avenir Book" panose="02000503020000020003" pitchFamily="2" charset="0"/>
              </a:rPr>
              <a:t> </a:t>
            </a:r>
            <a:r>
              <a:rPr lang="de-DE" sz="800" b="0" i="0" u="none" strike="noStrike" dirty="0" err="1">
                <a:solidFill>
                  <a:schemeClr val="tx1">
                    <a:lumMod val="65000"/>
                    <a:lumOff val="35000"/>
                  </a:schemeClr>
                </a:solidFill>
                <a:effectLst/>
                <a:latin typeface="Avenir Book" panose="02000503020000020003" pitchFamily="2" charset="0"/>
              </a:rPr>
              <a:t>moves</a:t>
            </a:r>
            <a:r>
              <a:rPr lang="de-DE" sz="800" b="0" i="0" u="none" strike="noStrike" dirty="0">
                <a:solidFill>
                  <a:schemeClr val="tx1">
                    <a:lumMod val="65000"/>
                    <a:lumOff val="35000"/>
                  </a:schemeClr>
                </a:solidFill>
                <a:effectLst/>
                <a:latin typeface="Avenir Book" panose="02000503020000020003" pitchFamily="2" charset="0"/>
              </a:rPr>
              <a:t>-Trainingskarten von Regina Brandhuber sind lizenziert unter einer Creative Commons </a:t>
            </a:r>
          </a:p>
          <a:p>
            <a:pPr lvl="0" algn="ctr">
              <a:defRPr sz="1800"/>
            </a:pPr>
            <a:r>
              <a:rPr lang="de-DE" sz="800" b="0" i="0" u="none" strike="noStrike" dirty="0">
                <a:solidFill>
                  <a:schemeClr val="tx1">
                    <a:lumMod val="65000"/>
                    <a:lumOff val="35000"/>
                  </a:schemeClr>
                </a:solidFill>
                <a:effectLst/>
                <a:latin typeface="Avenir Book" panose="02000503020000020003" pitchFamily="2" charset="0"/>
              </a:rPr>
              <a:t>Namensnennung-Nicht kommerziell 4.0 International Lizenz.</a:t>
            </a:r>
          </a:p>
          <a:p>
            <a:pPr lvl="0" algn="ctr">
              <a:defRPr sz="1800"/>
            </a:pPr>
            <a:r>
              <a:rPr lang="de-DE" sz="800" dirty="0">
                <a:solidFill>
                  <a:schemeClr val="tx1">
                    <a:lumMod val="65000"/>
                    <a:lumOff val="35000"/>
                  </a:schemeClr>
                </a:solidFill>
                <a:latin typeface="Avenir Book" panose="02000503020000020003" pitchFamily="2" charset="0"/>
                <a:ea typeface="Calibri"/>
                <a:cs typeface="Avenir Light"/>
                <a:sym typeface="Calibri"/>
              </a:rPr>
              <a:t>Nachzulesen unter:</a:t>
            </a:r>
            <a:r>
              <a:rPr sz="800" dirty="0">
                <a:solidFill>
                  <a:schemeClr val="tx1">
                    <a:lumMod val="65000"/>
                    <a:lumOff val="35000"/>
                  </a:schemeClr>
                </a:solidFill>
                <a:latin typeface="Avenir Book" panose="02000503020000020003" pitchFamily="2" charset="0"/>
                <a:ea typeface="Calibri"/>
                <a:cs typeface="Avenir Light"/>
                <a:sym typeface="Calibri"/>
              </a:rPr>
              <a:t> </a:t>
            </a:r>
            <a:r>
              <a:rPr lang="de-DE" sz="800" dirty="0">
                <a:solidFill>
                  <a:schemeClr val="tx1">
                    <a:lumMod val="65000"/>
                    <a:lumOff val="35000"/>
                  </a:schemeClr>
                </a:solidFill>
                <a:latin typeface="Avenir Book" panose="02000503020000020003" pitchFamily="2" charset="0"/>
                <a:ea typeface="Calibri"/>
                <a:cs typeface="Avenir Light"/>
                <a:sym typeface="Calibri"/>
              </a:rPr>
              <a:t>https://</a:t>
            </a:r>
            <a:r>
              <a:rPr lang="de-DE" sz="800" dirty="0" err="1">
                <a:solidFill>
                  <a:schemeClr val="tx1">
                    <a:lumMod val="65000"/>
                    <a:lumOff val="35000"/>
                  </a:schemeClr>
                </a:solidFill>
                <a:latin typeface="Avenir Book" panose="02000503020000020003" pitchFamily="2" charset="0"/>
                <a:ea typeface="Calibri"/>
                <a:cs typeface="Avenir Light"/>
                <a:sym typeface="Calibri"/>
              </a:rPr>
              <a:t>creativecommons.org</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licenses</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by-nc</a:t>
            </a:r>
            <a:r>
              <a:rPr lang="de-DE" sz="800" dirty="0">
                <a:solidFill>
                  <a:schemeClr val="tx1">
                    <a:lumMod val="65000"/>
                    <a:lumOff val="35000"/>
                  </a:schemeClr>
                </a:solidFill>
                <a:latin typeface="Avenir Book" panose="02000503020000020003" pitchFamily="2" charset="0"/>
                <a:ea typeface="Calibri"/>
                <a:cs typeface="Avenir Light"/>
                <a:sym typeface="Calibri"/>
              </a:rPr>
              <a:t>/4.0/</a:t>
            </a:r>
            <a:r>
              <a:rPr lang="de-DE" sz="800" dirty="0" err="1">
                <a:solidFill>
                  <a:schemeClr val="tx1">
                    <a:lumMod val="65000"/>
                    <a:lumOff val="35000"/>
                  </a:schemeClr>
                </a:solidFill>
                <a:latin typeface="Avenir Book" panose="02000503020000020003" pitchFamily="2" charset="0"/>
                <a:ea typeface="Calibri"/>
                <a:cs typeface="Avenir Light"/>
                <a:sym typeface="Calibri"/>
              </a:rPr>
              <a:t>deed.de</a:t>
            </a:r>
            <a:endParaRPr sz="800" dirty="0">
              <a:solidFill>
                <a:schemeClr val="tx1">
                  <a:lumMod val="65000"/>
                  <a:lumOff val="35000"/>
                </a:schemeClr>
              </a:solidFill>
              <a:latin typeface="Avenir Book" panose="02000503020000020003" pitchFamily="2" charset="0"/>
              <a:ea typeface="Calibri"/>
              <a:cs typeface="Avenir Light"/>
              <a:sym typeface="Calibri"/>
            </a:endParaRPr>
          </a:p>
        </p:txBody>
      </p:sp>
      <p:pic>
        <p:nvPicPr>
          <p:cNvPr id="3" name="pasted-image.tif">
            <a:extLst>
              <a:ext uri="{FF2B5EF4-FFF2-40B4-BE49-F238E27FC236}">
                <a16:creationId xmlns:a16="http://schemas.microsoft.com/office/drawing/2014/main" id="{6DDA73A9-C503-D3B3-6DC3-FB11132BCBB4}"/>
              </a:ext>
            </a:extLst>
          </p:cNvPr>
          <p:cNvPicPr/>
          <p:nvPr/>
        </p:nvPicPr>
        <p:blipFill rotWithShape="1">
          <a:blip r:embed="rId4"/>
          <a:srcRect r="24777" b="-3233"/>
          <a:stretch/>
        </p:blipFill>
        <p:spPr>
          <a:xfrm>
            <a:off x="5724347" y="4733926"/>
            <a:ext cx="1009828" cy="333374"/>
          </a:xfrm>
          <a:prstGeom prst="rect">
            <a:avLst/>
          </a:prstGeom>
          <a:ln w="12700">
            <a:miter lim="400000"/>
          </a:ln>
        </p:spPr>
      </p:pic>
    </p:spTree>
    <p:extLst>
      <p:ext uri="{BB962C8B-B14F-4D97-AF65-F5344CB8AC3E}">
        <p14:creationId xmlns:p14="http://schemas.microsoft.com/office/powerpoint/2010/main" val="3265866202"/>
      </p:ext>
    </p:extLst>
  </p:cSld>
  <p:clrMapOvr>
    <a:masterClrMapping/>
  </p:clrMapOvr>
</p:sld>
</file>

<file path=ppt/theme/theme1.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413</Words>
  <Application>Microsoft Macintosh PowerPoint</Application>
  <PresentationFormat>Benutzerdefiniert</PresentationFormat>
  <Paragraphs>27</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Avenir Book</vt:lpstr>
      <vt:lpstr>Avenir Heavy</vt:lpstr>
      <vt:lpstr>Avenir Light</vt:lpstr>
      <vt:lpstr>Calibri</vt:lpstr>
      <vt:lpstr>Office-Design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gina brandhuber</cp:lastModifiedBy>
  <cp:revision>7</cp:revision>
  <cp:lastPrinted>2015-04-26T17:13:37Z</cp:lastPrinted>
  <dcterms:created xsi:type="dcterms:W3CDTF">2015-04-26T17:04:02Z</dcterms:created>
  <dcterms:modified xsi:type="dcterms:W3CDTF">2023-07-23T15:34:26Z</dcterms:modified>
</cp:coreProperties>
</file>