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52">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5610"/>
    <p:restoredTop sz="94654"/>
  </p:normalViewPr>
  <p:slideViewPr>
    <p:cSldViewPr snapToGrid="0" snapToObjects="1">
      <p:cViewPr varScale="1">
        <p:scale>
          <a:sx n="143" d="100"/>
          <a:sy n="143" d="100"/>
        </p:scale>
        <p:origin x="1464" y="184"/>
      </p:cViewPr>
      <p:guideLst>
        <p:guide orient="horz" pos="652"/>
        <p:guide/>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 Id="rId4" Type="http://schemas.openxmlformats.org/officeDocument/2006/relationships/image" Target="../media/image5.t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1166813" y="697022"/>
            <a:ext cx="4612406" cy="461665"/>
          </a:xfrm>
        </p:spPr>
        <p:txBody>
          <a:bodyPr/>
          <a:lstStyle>
            <a:lvl1pPr algn="l">
              <a:defRPr baseline="0">
                <a:latin typeface="Avenir Book"/>
                <a:cs typeface="Avenir Book"/>
              </a:defRPr>
            </a:lvl1pPr>
          </a:lstStyle>
          <a:p>
            <a:r>
              <a:rPr lang="de-DE" dirty="0"/>
              <a:t>TITEL HINZUFÜGEN</a:t>
            </a:r>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Untertitel 2"/>
          <p:cNvSpPr>
            <a:spLocks noGrp="1"/>
          </p:cNvSpPr>
          <p:nvPr>
            <p:ph type="subTitle" idx="1"/>
          </p:nvPr>
        </p:nvSpPr>
        <p:spPr>
          <a:xfrm>
            <a:off x="1192733" y="1088690"/>
            <a:ext cx="5293995" cy="467477"/>
          </a:xfrm>
        </p:spPr>
        <p:txBody>
          <a:bodyPr vert="horz" lIns="80678" tIns="40339" rIns="80678" bIns="40339" rtlCol="0">
            <a:normAutofit/>
          </a:bodyPr>
          <a:lstStyle>
            <a:lvl1pPr>
              <a:defRPr lang="de-DE" cap="all" dirty="0">
                <a:latin typeface="Avenir Book"/>
                <a:cs typeface="Avenir Book"/>
              </a:defRPr>
            </a:lvl1pPr>
          </a:lstStyle>
          <a:p>
            <a:pPr marL="0" lvl="0" indent="0">
              <a:spcBef>
                <a:spcPct val="20000"/>
              </a:spcBef>
              <a:buClr>
                <a:srgbClr val="7E006B"/>
              </a:buClr>
              <a:buSzPct val="170000"/>
              <a:buNone/>
            </a:pPr>
            <a:r>
              <a:rPr lang="de-DE"/>
              <a:t>Master-Untertitelformat bearbeiten</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Tx/>
              <a:buBlip>
                <a:blip r:embed="rId2"/>
              </a:buBlip>
              <a:defRPr/>
            </a:lvl1pPr>
            <a:lvl2pPr marL="536575" indent="-252413">
              <a:lnSpc>
                <a:spcPct val="150000"/>
              </a:lnSpc>
              <a:buSzPct val="170000"/>
              <a:buFontTx/>
              <a:buBlip>
                <a:blip r:embed="rId2"/>
              </a:buBlip>
              <a:tabLst/>
              <a:defRPr/>
            </a:lvl2pPr>
            <a:lvl3pPr marL="1074738" indent="-268288">
              <a:lnSpc>
                <a:spcPct val="150000"/>
              </a:lnSpc>
              <a:buSzPct val="170000"/>
              <a:buFontTx/>
              <a:buBlip>
                <a:blip r:embed="rId2"/>
              </a:buBlip>
              <a:defRPr/>
            </a:lvl3pPr>
            <a:lvl4pPr marL="1525588" indent="-315913">
              <a:lnSpc>
                <a:spcPct val="150000"/>
              </a:lnSpc>
              <a:buSzPct val="170000"/>
              <a:buFontTx/>
              <a:buBlip>
                <a:blip r:embed="rId2"/>
              </a:buBlip>
              <a:defRPr/>
            </a:lvl4pPr>
            <a:lvl5pPr marL="1884363" indent="-271463">
              <a:lnSpc>
                <a:spcPct val="150000"/>
              </a:lnSpc>
              <a:buSzPct val="170000"/>
              <a:buFontTx/>
              <a:buBlip>
                <a:blip r:embed="rId2"/>
              </a:buBlip>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2" name="Textfeld 11"/>
          <p:cNvSpPr txBox="1"/>
          <p:nvPr userDrawn="1"/>
        </p:nvSpPr>
        <p:spPr>
          <a:xfrm>
            <a:off x="1174413" y="679780"/>
            <a:ext cx="3673457" cy="461665"/>
          </a:xfrm>
          <a:prstGeom prst="rect">
            <a:avLst/>
          </a:prstGeom>
          <a:noFill/>
        </p:spPr>
        <p:txBody>
          <a:bodyPr wrap="square" rtlCol="0">
            <a:spAutoFit/>
          </a:bodyPr>
          <a:lstStyle/>
          <a:p>
            <a:r>
              <a:rPr lang="de-DE" sz="2400" dirty="0">
                <a:solidFill>
                  <a:srgbClr val="7E006B"/>
                </a:solidFill>
                <a:latin typeface="Avenir Heavy"/>
                <a:cs typeface="Avenir Heavy"/>
              </a:rPr>
              <a:t>TR	AININGS</a:t>
            </a:r>
            <a:r>
              <a:rPr lang="de-DE" sz="2400" dirty="0">
                <a:solidFill>
                  <a:srgbClr val="7E006B"/>
                </a:solidFill>
                <a:latin typeface="Avenir Light"/>
                <a:cs typeface="Avenir Light"/>
              </a:rPr>
              <a:t>AUFGABEN</a:t>
            </a:r>
            <a:endParaRPr lang="de-DE" sz="2300" dirty="0">
              <a:solidFill>
                <a:srgbClr val="7E006B"/>
              </a:solidFill>
              <a:latin typeface="Avenir Light"/>
              <a:cs typeface="Avenir Light"/>
            </a:endParaRPr>
          </a:p>
        </p:txBody>
      </p:sp>
      <p:pic>
        <p:nvPicPr>
          <p:cNvPr id="2" name="Bild 1" descr="mm_Icon_apprentice.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62189" y="3405049"/>
            <a:ext cx="977900" cy="977900"/>
          </a:xfrm>
          <a:prstGeom prst="rect">
            <a:avLst/>
          </a:prstGeom>
        </p:spPr>
      </p:pic>
      <p:sp>
        <p:nvSpPr>
          <p:cNvPr id="4" name="Shape 7">
            <a:extLst>
              <a:ext uri="{FF2B5EF4-FFF2-40B4-BE49-F238E27FC236}">
                <a16:creationId xmlns:a16="http://schemas.microsoft.com/office/drawing/2014/main" id="{8A118087-7036-B99B-1C32-0CAF0C918394}"/>
              </a:ext>
            </a:extLst>
          </p:cNvPr>
          <p:cNvSpPr/>
          <p:nvPr userDrawn="1"/>
        </p:nvSpPr>
        <p:spPr>
          <a:xfrm>
            <a:off x="971550" y="4689585"/>
            <a:ext cx="4691860" cy="461661"/>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p>
            <a:pPr lvl="0" algn="ctr">
              <a:defRPr sz="1800"/>
            </a:pPr>
            <a:r>
              <a:rPr lang="de-DE" sz="800" b="0" i="0" u="none" strike="noStrike" dirty="0" err="1">
                <a:solidFill>
                  <a:schemeClr val="tx1">
                    <a:lumMod val="65000"/>
                    <a:lumOff val="35000"/>
                  </a:schemeClr>
                </a:solidFill>
                <a:effectLst/>
                <a:latin typeface="Avenir Book" panose="02000503020000020003" pitchFamily="2" charset="0"/>
              </a:rPr>
              <a:t>music</a:t>
            </a:r>
            <a:r>
              <a:rPr lang="de-DE" sz="800" b="0" i="0" u="none" strike="noStrike" dirty="0">
                <a:solidFill>
                  <a:schemeClr val="tx1">
                    <a:lumMod val="65000"/>
                    <a:lumOff val="35000"/>
                  </a:schemeClr>
                </a:solidFill>
                <a:effectLst/>
                <a:latin typeface="Avenir Book" panose="02000503020000020003" pitchFamily="2" charset="0"/>
              </a:rPr>
              <a:t> </a:t>
            </a:r>
            <a:r>
              <a:rPr lang="de-DE" sz="800" b="0" i="0" u="none" strike="noStrike" dirty="0" err="1">
                <a:solidFill>
                  <a:schemeClr val="tx1">
                    <a:lumMod val="65000"/>
                    <a:lumOff val="35000"/>
                  </a:schemeClr>
                </a:solidFill>
                <a:effectLst/>
                <a:latin typeface="Avenir Book" panose="02000503020000020003" pitchFamily="2" charset="0"/>
              </a:rPr>
              <a:t>moves</a:t>
            </a:r>
            <a:r>
              <a:rPr lang="de-DE" sz="800" b="0" i="0" u="none" strike="noStrike" dirty="0">
                <a:solidFill>
                  <a:schemeClr val="tx1">
                    <a:lumMod val="65000"/>
                    <a:lumOff val="35000"/>
                  </a:schemeClr>
                </a:solidFill>
                <a:effectLst/>
                <a:latin typeface="Avenir Book" panose="02000503020000020003" pitchFamily="2" charset="0"/>
              </a:rPr>
              <a:t>-Trainingskarten von Regina Brandhuber sind lizenziert unter einer Creative Commons </a:t>
            </a:r>
          </a:p>
          <a:p>
            <a:pPr lvl="0" algn="ctr">
              <a:defRPr sz="1800"/>
            </a:pPr>
            <a:r>
              <a:rPr lang="de-DE" sz="800" b="0" i="0" u="none" strike="noStrike" dirty="0">
                <a:solidFill>
                  <a:schemeClr val="tx1">
                    <a:lumMod val="65000"/>
                    <a:lumOff val="35000"/>
                  </a:schemeClr>
                </a:solidFill>
                <a:effectLst/>
                <a:latin typeface="Avenir Book" panose="02000503020000020003" pitchFamily="2" charset="0"/>
              </a:rPr>
              <a:t>Namensnennung-Nicht kommerziell 4.0 International Lizenz.</a:t>
            </a:r>
          </a:p>
          <a:p>
            <a:pPr lvl="0" algn="ctr">
              <a:defRPr sz="1800"/>
            </a:pPr>
            <a:r>
              <a:rPr lang="de-DE" sz="800" dirty="0">
                <a:solidFill>
                  <a:schemeClr val="tx1">
                    <a:lumMod val="65000"/>
                    <a:lumOff val="35000"/>
                  </a:schemeClr>
                </a:solidFill>
                <a:latin typeface="Avenir Book" panose="02000503020000020003" pitchFamily="2" charset="0"/>
                <a:ea typeface="Calibri"/>
                <a:cs typeface="Avenir Light"/>
                <a:sym typeface="Calibri"/>
              </a:rPr>
              <a:t>Nachzulesen unter:</a:t>
            </a:r>
            <a:r>
              <a:rPr sz="800" dirty="0">
                <a:solidFill>
                  <a:schemeClr val="tx1">
                    <a:lumMod val="65000"/>
                    <a:lumOff val="35000"/>
                  </a:schemeClr>
                </a:solidFill>
                <a:latin typeface="Avenir Book" panose="02000503020000020003" pitchFamily="2" charset="0"/>
                <a:ea typeface="Calibri"/>
                <a:cs typeface="Avenir Light"/>
                <a:sym typeface="Calibri"/>
              </a:rPr>
              <a:t> </a:t>
            </a:r>
            <a:r>
              <a:rPr lang="de-DE" sz="800" dirty="0">
                <a:solidFill>
                  <a:schemeClr val="tx1">
                    <a:lumMod val="65000"/>
                    <a:lumOff val="35000"/>
                  </a:schemeClr>
                </a:solidFill>
                <a:latin typeface="Avenir Book" panose="02000503020000020003" pitchFamily="2" charset="0"/>
                <a:ea typeface="Calibri"/>
                <a:cs typeface="Avenir Light"/>
                <a:sym typeface="Calibri"/>
              </a:rPr>
              <a:t>https://</a:t>
            </a:r>
            <a:r>
              <a:rPr lang="de-DE" sz="800" dirty="0" err="1">
                <a:solidFill>
                  <a:schemeClr val="tx1">
                    <a:lumMod val="65000"/>
                    <a:lumOff val="35000"/>
                  </a:schemeClr>
                </a:solidFill>
                <a:latin typeface="Avenir Book" panose="02000503020000020003" pitchFamily="2" charset="0"/>
                <a:ea typeface="Calibri"/>
                <a:cs typeface="Avenir Light"/>
                <a:sym typeface="Calibri"/>
              </a:rPr>
              <a:t>creativecommons.org</a:t>
            </a:r>
            <a:r>
              <a:rPr lang="de-DE" sz="800" dirty="0">
                <a:solidFill>
                  <a:schemeClr val="tx1">
                    <a:lumMod val="65000"/>
                    <a:lumOff val="35000"/>
                  </a:schemeClr>
                </a:solidFill>
                <a:latin typeface="Avenir Book" panose="02000503020000020003" pitchFamily="2" charset="0"/>
                <a:ea typeface="Calibri"/>
                <a:cs typeface="Avenir Light"/>
                <a:sym typeface="Calibri"/>
              </a:rPr>
              <a:t>/</a:t>
            </a:r>
            <a:r>
              <a:rPr lang="de-DE" sz="800" dirty="0" err="1">
                <a:solidFill>
                  <a:schemeClr val="tx1">
                    <a:lumMod val="65000"/>
                    <a:lumOff val="35000"/>
                  </a:schemeClr>
                </a:solidFill>
                <a:latin typeface="Avenir Book" panose="02000503020000020003" pitchFamily="2" charset="0"/>
                <a:ea typeface="Calibri"/>
                <a:cs typeface="Avenir Light"/>
                <a:sym typeface="Calibri"/>
              </a:rPr>
              <a:t>licenses</a:t>
            </a:r>
            <a:r>
              <a:rPr lang="de-DE" sz="800" dirty="0">
                <a:solidFill>
                  <a:schemeClr val="tx1">
                    <a:lumMod val="65000"/>
                    <a:lumOff val="35000"/>
                  </a:schemeClr>
                </a:solidFill>
                <a:latin typeface="Avenir Book" panose="02000503020000020003" pitchFamily="2" charset="0"/>
                <a:ea typeface="Calibri"/>
                <a:cs typeface="Avenir Light"/>
                <a:sym typeface="Calibri"/>
              </a:rPr>
              <a:t>/</a:t>
            </a:r>
            <a:r>
              <a:rPr lang="de-DE" sz="800" dirty="0" err="1">
                <a:solidFill>
                  <a:schemeClr val="tx1">
                    <a:lumMod val="65000"/>
                    <a:lumOff val="35000"/>
                  </a:schemeClr>
                </a:solidFill>
                <a:latin typeface="Avenir Book" panose="02000503020000020003" pitchFamily="2" charset="0"/>
                <a:ea typeface="Calibri"/>
                <a:cs typeface="Avenir Light"/>
                <a:sym typeface="Calibri"/>
              </a:rPr>
              <a:t>by-nc</a:t>
            </a:r>
            <a:r>
              <a:rPr lang="de-DE" sz="800" dirty="0">
                <a:solidFill>
                  <a:schemeClr val="tx1">
                    <a:lumMod val="65000"/>
                    <a:lumOff val="35000"/>
                  </a:schemeClr>
                </a:solidFill>
                <a:latin typeface="Avenir Book" panose="02000503020000020003" pitchFamily="2" charset="0"/>
                <a:ea typeface="Calibri"/>
                <a:cs typeface="Avenir Light"/>
                <a:sym typeface="Calibri"/>
              </a:rPr>
              <a:t>/4.0/</a:t>
            </a:r>
            <a:r>
              <a:rPr lang="de-DE" sz="800" dirty="0" err="1">
                <a:solidFill>
                  <a:schemeClr val="tx1">
                    <a:lumMod val="65000"/>
                    <a:lumOff val="35000"/>
                  </a:schemeClr>
                </a:solidFill>
                <a:latin typeface="Avenir Book" panose="02000503020000020003" pitchFamily="2" charset="0"/>
                <a:ea typeface="Calibri"/>
                <a:cs typeface="Avenir Light"/>
                <a:sym typeface="Calibri"/>
              </a:rPr>
              <a:t>deed.de</a:t>
            </a:r>
            <a:endParaRPr sz="800" dirty="0">
              <a:solidFill>
                <a:schemeClr val="tx1">
                  <a:lumMod val="65000"/>
                  <a:lumOff val="35000"/>
                </a:schemeClr>
              </a:solidFill>
              <a:latin typeface="Avenir Book" panose="02000503020000020003" pitchFamily="2" charset="0"/>
              <a:ea typeface="Calibri"/>
              <a:cs typeface="Avenir Light"/>
              <a:sym typeface="Calibri"/>
            </a:endParaRPr>
          </a:p>
        </p:txBody>
      </p:sp>
      <p:pic>
        <p:nvPicPr>
          <p:cNvPr id="8" name="pasted-image.tif">
            <a:extLst>
              <a:ext uri="{FF2B5EF4-FFF2-40B4-BE49-F238E27FC236}">
                <a16:creationId xmlns:a16="http://schemas.microsoft.com/office/drawing/2014/main" id="{A7D2669E-C9D8-DFC6-6FF6-CA728AC555B5}"/>
              </a:ext>
            </a:extLst>
          </p:cNvPr>
          <p:cNvPicPr/>
          <p:nvPr userDrawn="1"/>
        </p:nvPicPr>
        <p:blipFill rotWithShape="1">
          <a:blip r:embed="rId4"/>
          <a:srcRect r="24777" b="-3233"/>
          <a:stretch/>
        </p:blipFill>
        <p:spPr>
          <a:xfrm>
            <a:off x="5724347" y="4733926"/>
            <a:ext cx="1009828" cy="333374"/>
          </a:xfrm>
          <a:prstGeom prst="rect">
            <a:avLst/>
          </a:prstGeom>
          <a:ln w="12700">
            <a:miter lim="400000"/>
          </a:ln>
        </p:spPr>
      </p:pic>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p>
            <a:r>
              <a:rPr lang="de-DE"/>
              <a:t>Mastertitelformat bearbeiten</a:t>
            </a:r>
          </a:p>
        </p:txBody>
      </p:sp>
      <p:sp>
        <p:nvSpPr>
          <p:cNvPr id="3" name="Datumsplatzhalter 2"/>
          <p:cNvSpPr>
            <a:spLocks noGrp="1"/>
          </p:cNvSpPr>
          <p:nvPr>
            <p:ph type="dt" sz="half" idx="10"/>
          </p:nvPr>
        </p:nvSpPr>
        <p:spPr/>
        <p:txBody>
          <a:bodyPr/>
          <a:lstStyle/>
          <a:p>
            <a:fld id="{FF5B2BAF-DF38-0A48-A798-0C06E514FD52}" type="datetimeFigureOut">
              <a:rPr lang="de-DE" smtClean="0"/>
              <a:t>29.07.23</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emf"/><Relationship Id="rId5" Type="http://schemas.openxmlformats.org/officeDocument/2006/relationships/image" Target="../media/image1.em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73163" y="550863"/>
            <a:ext cx="4358863" cy="830997"/>
          </a:xfrm>
          <a:prstGeom prst="rect">
            <a:avLst/>
          </a:prstGeom>
          <a:noFill/>
        </p:spPr>
        <p:txBody>
          <a:bodyPr wrap="square" rtlCol="0">
            <a:spAutoFit/>
          </a:bodyPr>
          <a:lstStyle/>
          <a:p>
            <a:pPr marL="0" lvl="0" algn="l"/>
            <a:r>
              <a:rPr lang="de-DE" dirty="0"/>
              <a:t>Überschrift </a:t>
            </a:r>
            <a:br>
              <a:rPr lang="de-DE" dirty="0"/>
            </a:br>
            <a:r>
              <a:rPr lang="de-DE" dirty="0"/>
              <a:t>bearbeiten </a:t>
            </a:r>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29.07.23</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pic>
        <p:nvPicPr>
          <p:cNvPr id="7" name="Bild 6" descr="Signet.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8" name="Rechteck 7"/>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a:solidFill>
                  <a:schemeClr val="bg1"/>
                </a:solidFill>
                <a:latin typeface="Avenir Book"/>
                <a:cs typeface="Avenir Book"/>
              </a:rPr>
              <a:t>TRAININGSKARTE</a:t>
            </a:r>
            <a:r>
              <a:rPr lang="de-DE" sz="1050" dirty="0">
                <a:solidFill>
                  <a:schemeClr val="bg1"/>
                </a:solidFill>
                <a:latin typeface="Avenir Book"/>
                <a:cs typeface="Avenir Book"/>
              </a:rPr>
              <a:t> </a:t>
            </a:r>
            <a:r>
              <a:rPr lang="de-DE" sz="1050" b="1" dirty="0">
                <a:solidFill>
                  <a:schemeClr val="bg1"/>
                </a:solidFill>
                <a:latin typeface="Avenir Heavy"/>
                <a:cs typeface="Avenir Heavy"/>
              </a:rPr>
              <a:t>IDE 12</a:t>
            </a:r>
          </a:p>
        </p:txBody>
      </p:sp>
      <p:sp>
        <p:nvSpPr>
          <p:cNvPr id="12" name="Rechteck 11"/>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403388" rtl="0" eaLnBrk="1" latinLnBrk="0" hangingPunct="1">
        <a:spcBef>
          <a:spcPct val="0"/>
        </a:spcBef>
        <a:buNone/>
        <a:defRPr lang="de-DE" sz="2400" b="0" kern="1200" baseline="0">
          <a:solidFill>
            <a:srgbClr val="7E006B"/>
          </a:solidFill>
          <a:latin typeface="Avenir Heavy"/>
          <a:ea typeface="+mn-ea"/>
          <a:cs typeface="Avenir Heavy"/>
        </a:defRPr>
      </a:lvl1pPr>
    </p:titleStyle>
    <p:bodyStyle>
      <a:lvl1pPr marL="263525" indent="-263525"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677178"/>
            <a:ext cx="5083886" cy="461665"/>
          </a:xfrm>
        </p:spPr>
        <p:txBody>
          <a:bodyPr/>
          <a:lstStyle/>
          <a:p>
            <a:r>
              <a:rPr lang="de-DE" dirty="0">
                <a:latin typeface="Avenir Heavy"/>
                <a:cs typeface="Avenir Heavy"/>
              </a:rPr>
              <a:t>FLASCHE</a:t>
            </a:r>
            <a:r>
              <a:rPr lang="de-DE" dirty="0"/>
              <a:t> VOLL</a:t>
            </a:r>
          </a:p>
        </p:txBody>
      </p:sp>
      <p:sp>
        <p:nvSpPr>
          <p:cNvPr id="3" name="Inhaltsplatzhalter 2"/>
          <p:cNvSpPr>
            <a:spLocks noGrp="1"/>
          </p:cNvSpPr>
          <p:nvPr>
            <p:ph idx="13"/>
          </p:nvPr>
        </p:nvSpPr>
        <p:spPr/>
        <p:txBody>
          <a:bodyPr>
            <a:noAutofit/>
          </a:bodyPr>
          <a:lstStyle/>
          <a:p>
            <a:r>
              <a:rPr lang="de-DE" sz="1200" dirty="0"/>
              <a:t>Um Ideen generieren zu können kann es hilfreich sein sich mit Personen oder Medien zu beschäftigen, die zu meinem Fachgebiet passen.</a:t>
            </a:r>
          </a:p>
          <a:p>
            <a:r>
              <a:rPr lang="de-DE" sz="1200" dirty="0"/>
              <a:t>Wenn ich musikalische Ideen erzeugen möchte, hilft es viel Musik zu hören, Biografien von Musikern zu lesen oder zu hören und mich mit dem Genre zu beschäftigen, in dem ich gerne selbst etwas komponieren möchte. </a:t>
            </a:r>
          </a:p>
          <a:p>
            <a:r>
              <a:rPr lang="de-DE" sz="1200" dirty="0"/>
              <a:t>Wenn ich mich mit Musik übersättige, sprudle ich über und die Musik fließt ganz natürlich auch wieder aus mir heraus, weil sie ein Ventil sucht verarbeitet zu werden und sich auszudrücken.</a:t>
            </a:r>
          </a:p>
          <a:p>
            <a:r>
              <a:rPr lang="de-DE" sz="1200" dirty="0"/>
              <a:t>Für eine erste Recherche nach passender Musik können mir </a:t>
            </a:r>
            <a:r>
              <a:rPr lang="de-DE" sz="1200" dirty="0" err="1"/>
              <a:t>Spotify</a:t>
            </a:r>
            <a:r>
              <a:rPr lang="de-DE" sz="1200" dirty="0"/>
              <a:t>, </a:t>
            </a:r>
            <a:r>
              <a:rPr lang="de-DE" sz="1200" dirty="0" err="1"/>
              <a:t>youtube.de</a:t>
            </a:r>
            <a:r>
              <a:rPr lang="de-DE" sz="1200" dirty="0"/>
              <a:t>, iTunes oder andere Webseiten und Apps helfen, die Musikstreaming anbieten.</a:t>
            </a:r>
          </a:p>
        </p:txBody>
      </p:sp>
      <p:sp>
        <p:nvSpPr>
          <p:cNvPr id="4" name="Untertitel 3"/>
          <p:cNvSpPr>
            <a:spLocks noGrp="1"/>
          </p:cNvSpPr>
          <p:nvPr>
            <p:ph type="subTitle" idx="1"/>
          </p:nvPr>
        </p:nvSpPr>
        <p:spPr/>
        <p:txBody>
          <a:bodyPr/>
          <a:lstStyle/>
          <a:p>
            <a:pPr marL="0" indent="0">
              <a:buNone/>
            </a:pPr>
            <a:r>
              <a:rPr lang="de-DE" dirty="0"/>
              <a:t>Regina Brandhuber</a:t>
            </a:r>
          </a:p>
        </p:txBody>
      </p:sp>
    </p:spTree>
    <p:extLst>
      <p:ext uri="{BB962C8B-B14F-4D97-AF65-F5344CB8AC3E}">
        <p14:creationId xmlns:p14="http://schemas.microsoft.com/office/powerpoint/2010/main" val="3317620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Reserviere Dir in 2 Wochen 4 Mal mindestens 25 min Zeit, in der Du Deine </a:t>
            </a:r>
            <a:r>
              <a:rPr lang="de-DE" dirty="0" err="1"/>
              <a:t>Mediathek</a:t>
            </a:r>
            <a:r>
              <a:rPr lang="de-DE" dirty="0"/>
              <a:t> mit CDs, Webseiten, Videos oder Büchern erweiterst, die Dich einladen Musik zu hören und Dich mit Musikern und deren Werk auseinanderzusetzen.</a:t>
            </a:r>
          </a:p>
          <a:p>
            <a:r>
              <a:rPr lang="de-DE" dirty="0"/>
              <a:t>Notiere Dir Deine Suchergebnisse, besprich sie mit Deinem Team und lass Dich zertifizieren.</a:t>
            </a:r>
          </a:p>
        </p:txBody>
      </p:sp>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ger_apprentice_training_card_template_mm_c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ger_apprentice_training_card_template_mm_cc.potx</Template>
  <TotalTime>0</TotalTime>
  <Words>184</Words>
  <Application>Microsoft Macintosh PowerPoint</Application>
  <PresentationFormat>Benutzerdefiniert</PresentationFormat>
  <Paragraphs>8</Paragraphs>
  <Slides>2</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vt:i4>
      </vt:variant>
    </vt:vector>
  </HeadingPairs>
  <TitlesOfParts>
    <vt:vector size="8" baseType="lpstr">
      <vt:lpstr>Arial</vt:lpstr>
      <vt:lpstr>Avenir Book</vt:lpstr>
      <vt:lpstr>Avenir Heavy</vt:lpstr>
      <vt:lpstr>Avenir Light</vt:lpstr>
      <vt:lpstr>Calibri</vt:lpstr>
      <vt:lpstr>ger_apprentice_training_card_template_mm_cc</vt:lpstr>
      <vt:lpstr>FLASCHE VOLL</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gina brandhuber</cp:lastModifiedBy>
  <cp:revision>33</cp:revision>
  <cp:lastPrinted>2015-03-26T09:33:33Z</cp:lastPrinted>
  <dcterms:created xsi:type="dcterms:W3CDTF">2015-03-26T08:30:55Z</dcterms:created>
  <dcterms:modified xsi:type="dcterms:W3CDTF">2023-07-29T11:00:15Z</dcterms:modified>
</cp:coreProperties>
</file>