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 snapToGrid="0" snapToObjects="1">
      <p:cViewPr varScale="1">
        <p:scale>
          <a:sx n="98" d="100"/>
          <a:sy n="98" d="100"/>
        </p:scale>
        <p:origin x="-2456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17.10.15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17.10.15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17.10.15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nd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AUFDREHEN </a:t>
            </a:r>
            <a:r>
              <a:rPr lang="de-DE" smtClean="0">
                <a:latin typeface="Avenir Light"/>
                <a:cs typeface="Avenir Light"/>
              </a:rPr>
              <a:t>- FERTIG </a:t>
            </a:r>
            <a:r>
              <a:rPr lang="de-DE" dirty="0" smtClean="0">
                <a:latin typeface="Avenir Light"/>
                <a:cs typeface="Avenir Light"/>
              </a:rPr>
              <a:t>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336513" y="4813721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BRANDHUBER, zuletzt geändert am 17.10.2015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mindestens </a:t>
            </a:r>
            <a:r>
              <a:rPr lang="de-DE" sz="1200" dirty="0" smtClean="0"/>
              <a:t>zwölf 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sp>
        <p:nvSpPr>
          <p:cNvPr id="4" name="Shape 7"/>
          <p:cNvSpPr/>
          <p:nvPr/>
        </p:nvSpPr>
        <p:spPr>
          <a:xfrm>
            <a:off x="1790352" y="4952581"/>
            <a:ext cx="382376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To view a copy of this license, visit </a:t>
            </a:r>
            <a:r>
              <a:rPr sz="600"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Bild 5" descr="am_Icon_apprenti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9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187</Words>
  <Application>Microsoft Macintosh PowerPoint</Application>
  <PresentationFormat>Benutzerdefiniert</PresentationFormat>
  <Paragraphs>17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44</cp:revision>
  <cp:lastPrinted>2015-03-26T09:33:33Z</cp:lastPrinted>
  <dcterms:created xsi:type="dcterms:W3CDTF">2015-03-26T08:30:55Z</dcterms:created>
  <dcterms:modified xsi:type="dcterms:W3CDTF">2015-10-17T16:58:55Z</dcterms:modified>
</cp:coreProperties>
</file>