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240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13" name="Shape 1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000">
                <a:solidFill>
                  <a:srgbClr val="5D5E5F"/>
                </a:solidFill>
              </a:rPr>
              <a:t>Master-Untertitelformat bearbeiten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ppren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6" name="Shape 16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" name="Shape 17"/>
          <p:cNvSpPr/>
          <p:nvPr/>
        </p:nvSpPr>
        <p:spPr>
          <a:xfrm>
            <a:off x="5250722" y="82389"/>
            <a:ext cx="190500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XXX 00</a:t>
            </a:r>
          </a:p>
        </p:txBody>
      </p:sp>
      <p:pic>
        <p:nvPicPr>
          <p:cNvPr id="18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19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Mastertextformat bearbeiten</a:t>
            </a:r>
            <a:endParaRPr sz="1000">
              <a:solidFill>
                <a:srgbClr val="5D5E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Zweite Ebene</a:t>
            </a:r>
            <a:endParaRPr sz="1000">
              <a:solidFill>
                <a:srgbClr val="5D5E5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Dritte Ebene</a:t>
            </a:r>
            <a:endParaRPr sz="1000">
              <a:solidFill>
                <a:srgbClr val="5D5E5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Vierte Ebene</a:t>
            </a:r>
            <a:endParaRPr sz="1000">
              <a:solidFill>
                <a:srgbClr val="5D5E5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Fünfte Ebene</a:t>
            </a:r>
          </a:p>
        </p:txBody>
      </p:sp>
      <p:sp>
        <p:nvSpPr>
          <p:cNvPr id="21" name="Shape 21"/>
          <p:cNvSpPr/>
          <p:nvPr/>
        </p:nvSpPr>
        <p:spPr>
          <a:xfrm>
            <a:off x="1174411" y="860490"/>
            <a:ext cx="367346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b="1" sz="2400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22" name="image6.png" descr="apprentic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52390" y="3775152"/>
            <a:ext cx="939802" cy="914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Journeym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5" name="Shape 25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" name="Shape 26"/>
          <p:cNvSpPr/>
          <p:nvPr/>
        </p:nvSpPr>
        <p:spPr>
          <a:xfrm>
            <a:off x="5250722" y="82389"/>
            <a:ext cx="190500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XXX 00</a:t>
            </a:r>
          </a:p>
        </p:txBody>
      </p:sp>
      <p:pic>
        <p:nvPicPr>
          <p:cNvPr id="27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hape 28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Mastertextformat bearbeiten</a:t>
            </a:r>
            <a:endParaRPr sz="1000">
              <a:solidFill>
                <a:srgbClr val="5D5E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Zweite Ebene</a:t>
            </a:r>
            <a:endParaRPr sz="1000">
              <a:solidFill>
                <a:srgbClr val="5D5E5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Dritte Ebene</a:t>
            </a:r>
            <a:endParaRPr sz="1000">
              <a:solidFill>
                <a:srgbClr val="5D5E5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Vierte Ebene</a:t>
            </a:r>
            <a:endParaRPr sz="1000">
              <a:solidFill>
                <a:srgbClr val="5D5E5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Fünfte Ebene</a:t>
            </a:r>
          </a:p>
        </p:txBody>
      </p:sp>
      <p:sp>
        <p:nvSpPr>
          <p:cNvPr id="30" name="Shape 30"/>
          <p:cNvSpPr/>
          <p:nvPr/>
        </p:nvSpPr>
        <p:spPr>
          <a:xfrm>
            <a:off x="1174411" y="860490"/>
            <a:ext cx="367346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b="1" sz="2400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31" name="image7.png" descr="am_journeyman_icon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65125" y="3793473"/>
            <a:ext cx="905258" cy="896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4" name="Shape 34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5250722" y="82389"/>
            <a:ext cx="190500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XXX 00</a:t>
            </a:r>
          </a:p>
        </p:txBody>
      </p:sp>
      <p:pic>
        <p:nvPicPr>
          <p:cNvPr id="36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858837" y="1555750"/>
            <a:ext cx="6011548" cy="3765550"/>
          </a:xfrm>
          <a:prstGeom prst="rect">
            <a:avLst/>
          </a:prstGeom>
        </p:spPr>
        <p:txBody>
          <a:bodyPr/>
          <a:lstStyle>
            <a:lvl1pPr marL="263525" indent="-263525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1pPr>
            <a:lvl2pPr marL="536575" indent="-252413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2pPr>
            <a:lvl3pPr marL="1074737" indent="-268287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3pPr>
            <a:lvl4pPr marL="1525587" indent="-31591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4pPr>
            <a:lvl5pPr marL="1884363" indent="-271462">
              <a:spcBef>
                <a:spcPts val="200"/>
              </a:spcBef>
              <a:buClr>
                <a:srgbClr val="1191D1"/>
              </a:buClr>
              <a:buSzPct val="170000"/>
              <a:buFont typeface="Wingdings"/>
              <a:buChar char="◻"/>
              <a:defRPr cap="none">
                <a:latin typeface="Avenir Light"/>
                <a:ea typeface="Avenir Light"/>
                <a:cs typeface="Avenir Light"/>
                <a:sym typeface="Avenir Ligh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Mastertextformat bearbeiten</a:t>
            </a:r>
            <a:endParaRPr sz="1000">
              <a:solidFill>
                <a:srgbClr val="5D5E5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Zweite Ebene</a:t>
            </a:r>
            <a:endParaRPr sz="1000">
              <a:solidFill>
                <a:srgbClr val="5D5E5F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Dritte Ebene</a:t>
            </a:r>
            <a:endParaRPr sz="1000">
              <a:solidFill>
                <a:srgbClr val="5D5E5F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Vierte Ebene</a:t>
            </a:r>
            <a:endParaRPr sz="1000">
              <a:solidFill>
                <a:srgbClr val="5D5E5F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000">
                <a:solidFill>
                  <a:srgbClr val="5D5E5F"/>
                </a:solidFill>
              </a:rPr>
              <a:t>Fünfte Ebene</a:t>
            </a:r>
          </a:p>
        </p:txBody>
      </p:sp>
      <p:sp>
        <p:nvSpPr>
          <p:cNvPr id="39" name="Shape 39"/>
          <p:cNvSpPr/>
          <p:nvPr/>
        </p:nvSpPr>
        <p:spPr>
          <a:xfrm>
            <a:off x="1174411" y="860490"/>
            <a:ext cx="3673461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b="1" sz="2400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rPr>
              <a:t>TRAININGS</a:t>
            </a:r>
            <a:r>
              <a:rPr sz="2400">
                <a:solidFill>
                  <a:srgbClr val="1191D1"/>
                </a:solidFill>
                <a:latin typeface="Avenir Light"/>
                <a:ea typeface="Avenir Light"/>
                <a:cs typeface="Avenir Light"/>
                <a:sym typeface="Avenir Light"/>
              </a:rPr>
              <a:t>AUFGABEN</a:t>
            </a:r>
          </a:p>
        </p:txBody>
      </p:sp>
      <p:pic>
        <p:nvPicPr>
          <p:cNvPr id="40" name="image8.png" descr="am_Icon_master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282" y="3737085"/>
            <a:ext cx="927102" cy="952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://creativecommons.org/licenses/by-nc-nd/4.0/" TargetMode="External"/><Relationship Id="rId4" Type="http://schemas.openxmlformats.org/officeDocument/2006/relationships/image" Target="../media/image1.ti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" name="Shape 4"/>
          <p:cNvSpPr/>
          <p:nvPr/>
        </p:nvSpPr>
        <p:spPr>
          <a:xfrm>
            <a:off x="5250722" y="82389"/>
            <a:ext cx="190500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>
              <a:defRPr sz="1800"/>
            </a:pPr>
            <a:r>
              <a: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TRAININGSKARTE</a:t>
            </a:r>
            <a:r>
              <a:rPr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b="1" sz="100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XXX 00</a:t>
            </a:r>
          </a:p>
        </p:txBody>
      </p:sp>
      <p:pic>
        <p:nvPicPr>
          <p:cNvPr id="5" name="image1.png" descr="Agile-Moves_neu.png"/>
          <p:cNvPicPr/>
          <p:nvPr/>
        </p:nvPicPr>
        <p:blipFill>
          <a:blip r:embed="rId2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" name="Shape 7"/>
          <p:cNvSpPr/>
          <p:nvPr/>
        </p:nvSpPr>
        <p:spPr>
          <a:xfrm>
            <a:off x="1790352" y="4952581"/>
            <a:ext cx="382376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>
                <a:latin typeface="Calibri"/>
                <a:ea typeface="Calibri"/>
                <a:cs typeface="Calibri"/>
                <a:sym typeface="Calibri"/>
              </a:rPr>
              <a:t>This work is licensed under the Creative Commons Attribution-NonCommercial-NoDerivatives 4.0 International License. 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lvl="0" algn="ctr">
              <a:defRPr sz="1800"/>
            </a:pPr>
            <a:r>
              <a:rPr sz="600">
                <a:latin typeface="Calibri"/>
                <a:ea typeface="Calibri"/>
                <a:cs typeface="Calibri"/>
                <a:sym typeface="Calibri"/>
              </a:rPr>
              <a:t>To view a copy of this license, visit </a:t>
            </a:r>
            <a:r>
              <a:rPr sz="600">
                <a:latin typeface="Calibri"/>
                <a:ea typeface="Calibri"/>
                <a:cs typeface="Calibri"/>
                <a:sym typeface="Calibri"/>
                <a:hlinkClick r:id="rId3" invalidUrl="" action="" tgtFrame="" tooltip="" history="1" highlightClick="0" endSnd="0"/>
              </a:rPr>
              <a:t>http://creativecommons.org/licenses/by-nc-nd/4.0/</a:t>
            </a:r>
            <a:r>
              <a:rPr sz="60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8" name="Shape 8"/>
          <p:cNvSpPr/>
          <p:nvPr>
            <p:ph type="title"/>
          </p:nvPr>
        </p:nvSpPr>
        <p:spPr>
          <a:xfrm>
            <a:off x="1166812" y="674138"/>
            <a:ext cx="4612409" cy="461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b="0" cap="none" sz="1800">
                <a:solidFill>
                  <a:srgbClr val="000000"/>
                </a:solidFill>
              </a:defRPr>
            </a:pPr>
            <a:r>
              <a:rPr b="1" cap="all" sz="2400">
                <a:solidFill>
                  <a:srgbClr val="1191D1"/>
                </a:solidFill>
              </a:rPr>
              <a:t>Mastertitelformat bearbeiten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166812" y="973845"/>
            <a:ext cx="5293998" cy="46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 fontScale="100000" lnSpcReduction="0"/>
          </a:bodyPr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000">
                <a:solidFill>
                  <a:srgbClr val="5D5E5F"/>
                </a:solidFill>
              </a:rPr>
              <a:t>Master-Untertitelformat bearbeiten</a:t>
            </a:r>
          </a:p>
        </p:txBody>
      </p:sp>
      <p:pic>
        <p:nvPicPr>
          <p:cNvPr id="10" name="pasted-image.ti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</p:sldLayoutIdLst>
  <p:transition spd="med" advClick="1"/>
  <p:txStyles>
    <p:titleStyle>
      <a:lvl1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1pPr>
      <a:lvl2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>
        <a:defRPr b="1" cap="all" sz="2400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>
        <a:lnSpc>
          <a:spcPct val="150000"/>
        </a:lnSpc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1pPr>
      <a:lvl2pPr marL="630237" indent="-227013" defTabSz="403387">
        <a:lnSpc>
          <a:spcPct val="150000"/>
        </a:lnSpc>
        <a:buSzPct val="190000"/>
        <a:buBlip>
          <a:blip r:embed="rId9"/>
        </a:buBlip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>
        <a:lnSpc>
          <a:spcPct val="150000"/>
        </a:lnSpc>
        <a:buSzPct val="190000"/>
        <a:buBlip>
          <a:blip r:embed="rId9"/>
        </a:buBlip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>
        <a:lnSpc>
          <a:spcPct val="150000"/>
        </a:lnSpc>
        <a:buSzPct val="190000"/>
        <a:buBlip>
          <a:blip r:embed="rId9"/>
        </a:buBlip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>
        <a:lnSpc>
          <a:spcPct val="150000"/>
        </a:lnSpc>
        <a:buSzPct val="190000"/>
        <a:buBlip>
          <a:blip r:embed="rId9"/>
        </a:buBlip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>
        <a:lnSpc>
          <a:spcPct val="150000"/>
        </a:lnSpc>
        <a:buSzPct val="100000"/>
        <a:buChar char="•"/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>
        <a:lnSpc>
          <a:spcPct val="150000"/>
        </a:lnSpc>
        <a:buSzPct val="100000"/>
        <a:buChar char="•"/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>
        <a:lnSpc>
          <a:spcPct val="150000"/>
        </a:lnSpc>
        <a:buSzPct val="100000"/>
        <a:buChar char="•"/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>
        <a:lnSpc>
          <a:spcPct val="150000"/>
        </a:lnSpc>
        <a:buSzPct val="100000"/>
        <a:buChar char="•"/>
        <a:defRPr cap="all" sz="1000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1166812" y="674138"/>
            <a:ext cx="4612409" cy="46166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342878">
              <a:defRPr sz="2000"/>
            </a:pP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xfrm>
            <a:off x="1166812" y="973845"/>
            <a:ext cx="5293998" cy="462331"/>
          </a:xfrm>
          <a:prstGeom prst="rect">
            <a:avLst/>
          </a:prstGeom>
        </p:spPr>
        <p:txBody>
          <a:bodyPr/>
          <a:lstStyle/>
          <a:p>
            <a:pPr lvl="0" marL="0" indent="0"/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body" idx="1"/>
          </p:nvPr>
        </p:nvSpPr>
        <p:spPr>
          <a:xfrm>
            <a:off x="858837" y="1555749"/>
            <a:ext cx="6011548" cy="3133838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