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2080" y="104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14.08.15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14.08.15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</a:t>
            </a:r>
            <a:r>
              <a:rPr lang="de-DE" sz="1050" b="1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02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ICH BIN IN </a:t>
            </a:r>
            <a:r>
              <a:rPr lang="de-DE" dirty="0" smtClean="0">
                <a:latin typeface="Avenir Light"/>
                <a:cs typeface="Avenir Light"/>
              </a:rPr>
              <a:t>EINER TOMATE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 vert="horz" lIns="80678" tIns="40339" rIns="80678" bIns="40339" rtlCol="0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229237"/>
              </a:buClr>
              <a:buSzPct val="250000"/>
            </a:pPr>
            <a:r>
              <a:rPr lang="de-DE" sz="1000" cap="all" dirty="0">
                <a:solidFill>
                  <a:srgbClr val="5D5E5F"/>
                </a:solidFill>
              </a:rPr>
              <a:t>Regina </a:t>
            </a:r>
            <a:r>
              <a:rPr lang="de-DE" sz="1000" cap="all" dirty="0" err="1">
                <a:solidFill>
                  <a:srgbClr val="5D5E5F"/>
                </a:solidFill>
              </a:rPr>
              <a:t>Brandhuber</a:t>
            </a:r>
            <a:endParaRPr lang="de-DE" sz="1000" cap="all" dirty="0">
              <a:solidFill>
                <a:srgbClr val="5D5E5F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229237"/>
              </a:buClr>
              <a:buSzPct val="250000"/>
            </a:pPr>
            <a:endParaRPr lang="de-DE" sz="1000" cap="all" dirty="0">
              <a:solidFill>
                <a:srgbClr val="5D5E5F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de-DE" dirty="0"/>
              <a:t>Du kannst die </a:t>
            </a:r>
            <a:r>
              <a:rPr lang="de-DE" dirty="0" smtClean="0"/>
              <a:t>Tomate</a:t>
            </a:r>
            <a:r>
              <a:rPr lang="de-DE" baseline="30000" dirty="0" smtClean="0"/>
              <a:t>1</a:t>
            </a:r>
            <a:r>
              <a:rPr lang="de-DE" dirty="0" smtClean="0"/>
              <a:t> </a:t>
            </a:r>
            <a:r>
              <a:rPr lang="de-DE" dirty="0"/>
              <a:t>zu einem Schutzraum für Deine Konzentration machen. Dazu braucht es Training, wie Du mit Störern und </a:t>
            </a:r>
            <a:r>
              <a:rPr lang="de-DE" dirty="0" err="1"/>
              <a:t>Ablenkern</a:t>
            </a:r>
            <a:r>
              <a:rPr lang="de-DE" dirty="0"/>
              <a:t> umgehen kannst. </a:t>
            </a:r>
          </a:p>
          <a:p>
            <a:r>
              <a:rPr lang="de-DE" dirty="0"/>
              <a:t>Störer sind Unterbrechungen von außen, z.B. Telefon, Klingel, Mitbewohner, Arbeitskollegen, etc. </a:t>
            </a:r>
          </a:p>
          <a:p>
            <a:r>
              <a:rPr lang="de-DE" dirty="0" err="1"/>
              <a:t>Ablenker</a:t>
            </a:r>
            <a:r>
              <a:rPr lang="de-DE" dirty="0"/>
              <a:t> sind Impulse oder Gedanken, die aus Dir heraus entstehen, und das Ziel der Tomate nicht unmittelbar verfolgen. </a:t>
            </a:r>
          </a:p>
          <a:p>
            <a:r>
              <a:rPr lang="de-DE" dirty="0"/>
              <a:t>Beide Ereignisse unterbrechen Deine Konzentration. Im einen Fall brauche ich einen passenden Umgang mit meinem Umfeld und im anderen Fall Training, um bei der Sache bleiben zu können.  </a:t>
            </a:r>
          </a:p>
          <a:p>
            <a:r>
              <a:rPr lang="de-DE" dirty="0"/>
              <a:t>Mögliche Lösungen für Störer: </a:t>
            </a:r>
          </a:p>
          <a:p>
            <a:pPr lvl="1"/>
            <a:r>
              <a:rPr lang="de-DE" dirty="0"/>
              <a:t>Telefon während einer Tomate ausschalten oder ignorieren, um nach der Tomate zurückzurufen.</a:t>
            </a:r>
          </a:p>
          <a:p>
            <a:pPr lvl="1"/>
            <a:r>
              <a:rPr lang="de-DE" dirty="0"/>
              <a:t>Arbeitskollegen und Mitbewohner die Tomatentechnik erklären. Evtl. ein Schild auf den Schreibtisch stellen oder an die Tür hängen, dass man nicht gestört werden möchte. </a:t>
            </a:r>
          </a:p>
          <a:p>
            <a:pPr lvl="1"/>
            <a:r>
              <a:rPr lang="de-DE" dirty="0"/>
              <a:t>In Ausnahmefällen kann man die Tomate stoppen. Überlege aber genau, was ein echter Ausnahmefall ist. Sobald das Notwendigste geregelt ist, lässt man den </a:t>
            </a:r>
            <a:r>
              <a:rPr lang="de-DE" dirty="0" err="1"/>
              <a:t>Timer</a:t>
            </a:r>
            <a:r>
              <a:rPr lang="de-DE" dirty="0"/>
              <a:t> weiterlaufen. Die Tomate sollte möglichst kurz unterbrochen werden, um den Konzentrationsfaden nicht abreißen zu lassen.</a:t>
            </a:r>
          </a:p>
          <a:p>
            <a:r>
              <a:rPr lang="de-DE" dirty="0"/>
              <a:t>Möglicher Umgang mit Unterbrechungen: </a:t>
            </a:r>
          </a:p>
          <a:p>
            <a:pPr lvl="1"/>
            <a:r>
              <a:rPr lang="de-DE" dirty="0"/>
              <a:t>Tomate wird verworfen und man beginnt nach Unterbrechung immer eine neue Tomate. </a:t>
            </a:r>
          </a:p>
          <a:p>
            <a:pPr lvl="1"/>
            <a:r>
              <a:rPr lang="de-DE" dirty="0"/>
              <a:t>Tomate kann eine bis fünf Minuten unterbrochen werden und läuft dann wieder weiter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6" name="Fußzeilenplatzhalter 19"/>
          <p:cNvSpPr txBox="1">
            <a:spLocks/>
          </p:cNvSpPr>
          <p:nvPr/>
        </p:nvSpPr>
        <p:spPr>
          <a:xfrm>
            <a:off x="5067029" y="4776480"/>
            <a:ext cx="1775894" cy="28381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38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77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16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55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693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32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371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10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aseline="30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de-DE" sz="900" dirty="0" err="1" smtClean="0">
                <a:solidFill>
                  <a:schemeClr val="bg1">
                    <a:lumMod val="65000"/>
                  </a:schemeClr>
                </a:solidFill>
              </a:rPr>
              <a:t>www.pomodorotechnique.com</a:t>
            </a:r>
            <a:endParaRPr lang="de-DE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200" dirty="0"/>
              <a:t>Schreibe </a:t>
            </a:r>
            <a:r>
              <a:rPr lang="de-DE" sz="1200" dirty="0" smtClean="0"/>
              <a:t>zwei </a:t>
            </a:r>
            <a:r>
              <a:rPr lang="de-DE" sz="1200" dirty="0"/>
              <a:t>Wochen lang zu jeder Tomate eine Liste mit Deinen Störern und </a:t>
            </a:r>
            <a:r>
              <a:rPr lang="de-DE" sz="1200" dirty="0" smtClean="0"/>
              <a:t>Ablenkern</a:t>
            </a:r>
            <a:r>
              <a:rPr lang="de-DE" sz="1200" baseline="30000" dirty="0" smtClean="0"/>
              <a:t>2</a:t>
            </a:r>
            <a:r>
              <a:rPr lang="de-DE" sz="1200" dirty="0" smtClean="0"/>
              <a:t>.</a:t>
            </a:r>
            <a:r>
              <a:rPr lang="de-DE" sz="1200" dirty="0"/>
              <a:t> </a:t>
            </a:r>
          </a:p>
          <a:p>
            <a:r>
              <a:rPr lang="de-DE" sz="1200" dirty="0"/>
              <a:t>Notiere zu jedem </a:t>
            </a:r>
            <a:r>
              <a:rPr lang="de-DE" sz="1200" dirty="0" err="1"/>
              <a:t>Ablenker</a:t>
            </a:r>
            <a:r>
              <a:rPr lang="de-DE" sz="1200" dirty="0"/>
              <a:t> den genauen Gedanken, der Dich ablenkte,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und </a:t>
            </a:r>
            <a:r>
              <a:rPr lang="de-DE" sz="1200" dirty="0"/>
              <a:t>zu jedem Störer, wer und warum.</a:t>
            </a:r>
          </a:p>
          <a:p>
            <a:r>
              <a:rPr lang="de-DE" sz="1200" dirty="0"/>
              <a:t>Schau nach der Tomate Deine </a:t>
            </a:r>
            <a:r>
              <a:rPr lang="de-DE" sz="1200" dirty="0" err="1"/>
              <a:t>Ablenker</a:t>
            </a:r>
            <a:r>
              <a:rPr lang="de-DE" sz="1200" dirty="0"/>
              <a:t> nochmals durch und überlege, welche Gedanken Du in einer </a:t>
            </a:r>
            <a:r>
              <a:rPr lang="de-DE" sz="1200" dirty="0" smtClean="0"/>
              <a:t>Folgetomate aufgreifen und </a:t>
            </a:r>
            <a:r>
              <a:rPr lang="de-DE" sz="1200" dirty="0"/>
              <a:t>welche Du wegstreichen möchtest, weil es sich nicht </a:t>
            </a:r>
            <a:r>
              <a:rPr lang="de-DE" sz="1200" dirty="0" smtClean="0"/>
              <a:t>lohnt, </a:t>
            </a:r>
            <a:r>
              <a:rPr lang="de-DE" sz="1200" dirty="0"/>
              <a:t>sie weiterzuverfolgen.  </a:t>
            </a:r>
          </a:p>
          <a:p>
            <a:r>
              <a:rPr lang="de-DE" sz="1200" dirty="0"/>
              <a:t>Zähle Deine Störer auf der Liste zusammen und notiere für jeden Störer,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welche </a:t>
            </a:r>
            <a:r>
              <a:rPr lang="de-DE" sz="1200" dirty="0"/>
              <a:t>Lösung Du dafür in der nächsten Tomate finden möchtest.</a:t>
            </a:r>
          </a:p>
          <a:p>
            <a:r>
              <a:rPr lang="de-DE" sz="1200" dirty="0"/>
              <a:t>Erstelle </a:t>
            </a:r>
            <a:r>
              <a:rPr lang="de-DE" sz="1200" dirty="0" smtClean="0"/>
              <a:t>acht </a:t>
            </a:r>
            <a:r>
              <a:rPr lang="de-DE" sz="1200" dirty="0"/>
              <a:t>Listen und zeige sie Deinem Team.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de-DE" dirty="0"/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de-DE" dirty="0"/>
          </a:p>
        </p:txBody>
      </p:sp>
      <p:sp>
        <p:nvSpPr>
          <p:cNvPr id="3" name="Fußzeilenplatzhalter 19"/>
          <p:cNvSpPr txBox="1">
            <a:spLocks/>
          </p:cNvSpPr>
          <p:nvPr/>
        </p:nvSpPr>
        <p:spPr>
          <a:xfrm>
            <a:off x="2018848" y="4754755"/>
            <a:ext cx="4625270" cy="28381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38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77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16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55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693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32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371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10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baseline="30000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900" dirty="0" err="1" smtClean="0">
                <a:solidFill>
                  <a:schemeClr val="bg1">
                    <a:lumMod val="65000"/>
                  </a:schemeClr>
                </a:solidFill>
              </a:rPr>
              <a:t>Noteborg</a:t>
            </a:r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, S. (2010): </a:t>
            </a:r>
            <a:r>
              <a:rPr lang="de-DE" sz="900" dirty="0" err="1" smtClean="0">
                <a:solidFill>
                  <a:schemeClr val="bg1">
                    <a:lumMod val="65000"/>
                  </a:schemeClr>
                </a:solidFill>
              </a:rPr>
              <a:t>Pomodoro</a:t>
            </a:r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bg1">
                    <a:lumMod val="65000"/>
                  </a:schemeClr>
                </a:solidFill>
              </a:rPr>
              <a:t>Technique</a:t>
            </a:r>
            <a:r>
              <a:rPr lang="de-DE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900" dirty="0" err="1" smtClean="0">
                <a:solidFill>
                  <a:schemeClr val="bg1">
                    <a:lumMod val="65000"/>
                  </a:schemeClr>
                </a:solidFill>
              </a:rPr>
              <a:t>Illustrated</a:t>
            </a:r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de-DE" sz="900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de-DE" sz="900" dirty="0" err="1">
                <a:solidFill>
                  <a:schemeClr val="bg1">
                    <a:lumMod val="65000"/>
                  </a:schemeClr>
                </a:solidFill>
              </a:rPr>
              <a:t>Pragmatic</a:t>
            </a:r>
            <a:r>
              <a:rPr lang="de-DE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bg1">
                    <a:lumMod val="65000"/>
                  </a:schemeClr>
                </a:solidFill>
              </a:rPr>
              <a:t>Programmers</a:t>
            </a:r>
            <a:r>
              <a:rPr lang="de-DE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de-DE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Bild 3" descr="apprenti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920" y="3772306"/>
            <a:ext cx="939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ger_training_card_template.potx</Template>
  <TotalTime>0</TotalTime>
  <Words>66</Words>
  <Application>Microsoft Macintosh PowerPoint</Application>
  <PresentationFormat>Benutzerdefiniert</PresentationFormat>
  <Paragraphs>20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</vt:lpstr>
      <vt:lpstr>ICH BIN IN EINER TOMATE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Silke Kainzbauer</cp:lastModifiedBy>
  <cp:revision>41</cp:revision>
  <cp:lastPrinted>2015-03-26T09:33:33Z</cp:lastPrinted>
  <dcterms:created xsi:type="dcterms:W3CDTF">2015-03-26T08:30:55Z</dcterms:created>
  <dcterms:modified xsi:type="dcterms:W3CDTF">2015-08-14T12:18:08Z</dcterms:modified>
</cp:coreProperties>
</file>