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54" d="100"/>
          <a:sy n="154" d="100"/>
        </p:scale>
        <p:origin x="-41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4128-BAD6-5648-927D-6EABC00B97BD}" type="datetimeFigureOut">
              <a:rPr lang="de-DE" smtClean="0"/>
              <a:t>25.09.15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F768-4CBB-5346-BCC0-3DD7F0BE17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0F768-4CBB-5346-BCC0-3DD7F0BE17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3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0" y="37751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am_journeyman_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27" y="3793473"/>
            <a:ext cx="905256" cy="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3" y="3737085"/>
            <a:ext cx="927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25.09.15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PASST </a:t>
            </a:r>
            <a:r>
              <a:rPr lang="de-DE" dirty="0">
                <a:latin typeface="Avenir Book"/>
                <a:cs typeface="Avenir Book"/>
              </a:rPr>
              <a:t>IN EINEN TAG?</a:t>
            </a:r>
            <a:endParaRPr lang="de-DE" cap="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Oft </a:t>
            </a:r>
            <a:r>
              <a:rPr lang="de-DE" sz="1050" dirty="0"/>
              <a:t>überschätzen wir die Kapazität, die an einem Tag sinnvoll gestemmt werden kann und laufen dann mit einem entsprechenden Mangelgefühl im Bauch herum, nicht genug getan zu </a:t>
            </a:r>
            <a:r>
              <a:rPr lang="de-DE" sz="1050" dirty="0" smtClean="0"/>
              <a:t>haben oder sind frustriert, weil uns äußere Einflüsse von unserer geplanten Arbeit abgehalten haben.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Wenn Du beginnst zu dokumentieren, was in Deinen Tag </a:t>
            </a:r>
            <a:r>
              <a:rPr lang="de-DE" sz="1050" dirty="0" smtClean="0"/>
              <a:t>passt, bekommst Du eine </a:t>
            </a:r>
            <a:r>
              <a:rPr lang="de-DE" sz="1050" dirty="0"/>
              <a:t>Wahrnehmung, was Deine tatsächliche Tageskapazität </a:t>
            </a:r>
            <a:r>
              <a:rPr lang="de-DE" sz="1050" dirty="0" smtClean="0"/>
              <a:t>ist.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Dabei geht es nicht </a:t>
            </a:r>
            <a:r>
              <a:rPr lang="de-DE" sz="1050" dirty="0" smtClean="0"/>
              <a:t>darum, </a:t>
            </a:r>
            <a:r>
              <a:rPr lang="de-DE" sz="1050" dirty="0"/>
              <a:t>möglichst viel in einen Tag zu </a:t>
            </a:r>
            <a:r>
              <a:rPr lang="de-DE" sz="1050" dirty="0" smtClean="0"/>
              <a:t>packen. Es geht um Arbeiten in einer Geschwindigkeit und mit einer Arbeitsmenge, die Dich zufrieden macht und die Du lange durchhalten kannst („</a:t>
            </a:r>
            <a:r>
              <a:rPr lang="de-DE" sz="1050" dirty="0" err="1" smtClean="0"/>
              <a:t>sustainable</a:t>
            </a:r>
            <a:r>
              <a:rPr lang="de-DE" sz="1050" dirty="0" smtClean="0"/>
              <a:t> </a:t>
            </a:r>
            <a:r>
              <a:rPr lang="de-DE" sz="1050" dirty="0" err="1" smtClean="0"/>
              <a:t>pace</a:t>
            </a:r>
            <a:r>
              <a:rPr lang="de-DE" sz="1050" dirty="0" smtClean="0"/>
              <a:t>“). </a:t>
            </a:r>
            <a:r>
              <a:rPr lang="de-DE" sz="1050" dirty="0"/>
              <a:t>Wenn du also viele Tagesdokumentationen hintereinander machst, solltest Du keine Ermüdungserscheinungen bekommen</a:t>
            </a:r>
            <a:r>
              <a:rPr lang="de-DE" sz="1050" dirty="0" smtClean="0"/>
              <a:t>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Sinnvoll </a:t>
            </a:r>
            <a:r>
              <a:rPr lang="de-DE" sz="1050" dirty="0"/>
              <a:t>wäre auch, während Deinem Tagwerk immer wieder Tomaten zu machen (siehe TOM </a:t>
            </a:r>
            <a:r>
              <a:rPr lang="de-DE" sz="1050" dirty="0" smtClean="0"/>
              <a:t>07)</a:t>
            </a:r>
            <a:r>
              <a:rPr lang="de-DE" sz="1050" dirty="0"/>
              <a:t>, um auch ein Gefühl dafür zu bekommen wie viele Tomaten in Deinen Tag passen.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Es gehört zu einem normalen Arbeitstag, </a:t>
            </a:r>
            <a:r>
              <a:rPr lang="de-DE" sz="1050" dirty="0" smtClean="0"/>
              <a:t>dass </a:t>
            </a:r>
            <a:r>
              <a:rPr lang="de-DE" sz="1050" dirty="0"/>
              <a:t>unvorhergesehene Dinge geschehen, nicht alle Sachen auf Anhieb klappen und Schwierigkeiten zu bewältigen sind. </a:t>
            </a:r>
            <a:r>
              <a:rPr lang="de-DE" sz="1050" dirty="0" smtClean="0"/>
              <a:t>Geh in Deiner Tagesplanung von einem normalen Tag aus – nicht von einem idealen.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Termine </a:t>
            </a:r>
            <a:r>
              <a:rPr lang="de-DE" sz="1050" dirty="0"/>
              <a:t>und andere Betätigungen kannst Du natürlich auch in Deine Tagesdokumentation aufnehmen.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Bild 4" descr="creativecommons_by-nc-nd_80x15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39" y="4941839"/>
            <a:ext cx="558800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Dokumentiere Deine Tagesaktivitäten innerhalb von 2 Wochen an 8 verschiedenen Tagen.</a:t>
            </a:r>
          </a:p>
          <a:p>
            <a:r>
              <a:rPr lang="de-DE" dirty="0"/>
              <a:t>Dokumentiere alle Termine und Aktivitäten. Wenn Du Tomaten machst, dann kennzeichne sie gesondert.</a:t>
            </a:r>
          </a:p>
          <a:p>
            <a:r>
              <a:rPr lang="de-DE" dirty="0"/>
              <a:t>Zähle am Abend Deine Tageskapazität zusammen, indem Du Tomaten und Arbeitsstunden getrennt voneinander aufführst. </a:t>
            </a:r>
          </a:p>
          <a:p>
            <a:r>
              <a:rPr lang="de-DE" dirty="0"/>
              <a:t>Zeige Deine Dokumentation Deinem Team.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88087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ger_training_card_template_am" id="{F4D48565-C061-6145-9229-48665EB05FA6}" vid="{E9023E5E-3D16-EB49-9A24-3C45A779B52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ger_apprentice_training_card_template_am.potx</Template>
  <TotalTime>0</TotalTime>
  <Words>269</Words>
  <Application>Microsoft Macintosh PowerPoint</Application>
  <PresentationFormat>Benutzerdefiniert</PresentationFormat>
  <Paragraphs>13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ger_apprentice_training_card_template_am</vt:lpstr>
      <vt:lpstr>WAS PASST IN EINEN TAG?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9</cp:revision>
  <cp:lastPrinted>2015-03-26T09:33:33Z</cp:lastPrinted>
  <dcterms:created xsi:type="dcterms:W3CDTF">2015-08-15T06:59:30Z</dcterms:created>
  <dcterms:modified xsi:type="dcterms:W3CDTF">2015-09-25T14:50:46Z</dcterms:modified>
</cp:coreProperties>
</file>