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154" d="100"/>
          <a:sy n="154" d="100"/>
        </p:scale>
        <p:origin x="-416" y="-9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  <a:noFill/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171450" lvl="0" indent="-17145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 typeface="Arial"/>
              <a:buNone/>
            </a:pPr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90" y="3775152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pic>
        <p:nvPicPr>
          <p:cNvPr id="4" name="Bild 3" descr="am_journeyman_ic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127" y="3793473"/>
            <a:ext cx="905256" cy="89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83" y="3737085"/>
            <a:ext cx="9271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6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25.09.15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17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cap="all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 PASST </a:t>
            </a:r>
            <a:r>
              <a:rPr lang="de-DE" dirty="0">
                <a:latin typeface="Avenir Book"/>
                <a:cs typeface="Avenir Book"/>
              </a:rPr>
              <a:t>IN EINEN TAG?</a:t>
            </a:r>
            <a:endParaRPr lang="de-DE" cap="all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vert="horz" lIns="80678" tIns="40339" rIns="80678" bIns="40339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None/>
            </a:pPr>
            <a:r>
              <a:rPr lang="de-DE" sz="1000" cap="all" dirty="0" smtClean="0">
                <a:solidFill>
                  <a:srgbClr val="5D5E5F"/>
                </a:solidFill>
              </a:rPr>
              <a:t>Silke Kainzbauer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de-DE" sz="1050" dirty="0" smtClean="0"/>
              <a:t>Oft </a:t>
            </a:r>
            <a:r>
              <a:rPr lang="de-DE" sz="1050" dirty="0"/>
              <a:t>überschätzen wir die Kapazität, die an einem Tag sinnvoll gestemmt werden kann und laufen dann mit einem entsprechenden Mangelgefühl im Bauch herum, nicht genug getan zu </a:t>
            </a:r>
            <a:r>
              <a:rPr lang="de-DE" sz="1050" dirty="0" smtClean="0"/>
              <a:t>haben oder sind frustriert, weil uns äußere Einflüsse von unserer geplanten Arbeit abgehalten haben.</a:t>
            </a:r>
            <a:endParaRPr lang="de-DE" sz="1050" dirty="0"/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de-DE" sz="1050" dirty="0"/>
              <a:t>Wenn Du beginnst zu dokumentieren, was in Deinen Tag </a:t>
            </a:r>
            <a:r>
              <a:rPr lang="de-DE" sz="1050" dirty="0" smtClean="0"/>
              <a:t>passt, bekommst Du eine </a:t>
            </a:r>
            <a:r>
              <a:rPr lang="de-DE" sz="1050" dirty="0"/>
              <a:t>Wahrnehmung, was Deine tatsächliche Tageskapazität </a:t>
            </a:r>
            <a:r>
              <a:rPr lang="de-DE" sz="1050" dirty="0" smtClean="0"/>
              <a:t>ist.</a:t>
            </a:r>
            <a:endParaRPr lang="de-DE" sz="1050" dirty="0"/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de-DE" sz="1050" dirty="0"/>
              <a:t>Dabei geht es nicht </a:t>
            </a:r>
            <a:r>
              <a:rPr lang="de-DE" sz="1050" dirty="0" smtClean="0"/>
              <a:t>darum, </a:t>
            </a:r>
            <a:r>
              <a:rPr lang="de-DE" sz="1050" dirty="0"/>
              <a:t>möglichst viel in einen Tag zu </a:t>
            </a:r>
            <a:r>
              <a:rPr lang="de-DE" sz="1050" dirty="0" smtClean="0"/>
              <a:t>packen. Es geht um Arbeiten in einer Geschwindigkeit und mit einer Arbeitsmenge, die Dich zufrieden macht und die Du lange durchhalten kannst („</a:t>
            </a:r>
            <a:r>
              <a:rPr lang="de-DE" sz="1050" dirty="0" err="1" smtClean="0"/>
              <a:t>sustainable</a:t>
            </a:r>
            <a:r>
              <a:rPr lang="de-DE" sz="1050" dirty="0" smtClean="0"/>
              <a:t> </a:t>
            </a:r>
            <a:r>
              <a:rPr lang="de-DE" sz="1050" dirty="0" err="1" smtClean="0"/>
              <a:t>pace</a:t>
            </a:r>
            <a:r>
              <a:rPr lang="de-DE" sz="1050" dirty="0" smtClean="0"/>
              <a:t>“). </a:t>
            </a:r>
            <a:r>
              <a:rPr lang="de-DE" sz="1050" dirty="0"/>
              <a:t>Wenn du also viele Tagesdokumentationen hintereinander machst, solltest Du keine Ermüdungserscheinungen bekommen</a:t>
            </a:r>
            <a:r>
              <a:rPr lang="de-DE" sz="1050" dirty="0" smtClean="0"/>
              <a:t>.</a:t>
            </a: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de-DE" sz="1050" dirty="0" smtClean="0"/>
              <a:t>Sinnvoll </a:t>
            </a:r>
            <a:r>
              <a:rPr lang="de-DE" sz="1050" dirty="0"/>
              <a:t>wäre auch, während Deinem Tagwerk immer wieder Tomaten zu machen (siehe TOM </a:t>
            </a:r>
            <a:r>
              <a:rPr lang="de-DE" sz="1050" dirty="0" smtClean="0"/>
              <a:t>07)</a:t>
            </a:r>
            <a:r>
              <a:rPr lang="de-DE" sz="1050" dirty="0"/>
              <a:t>, um auch ein Gefühl dafür zu bekommen wie viele Tomaten in Deinen Tag passen.</a:t>
            </a: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de-DE" sz="1050" dirty="0"/>
              <a:t>Es gehört zu einem normalen Arbeitstag, </a:t>
            </a:r>
            <a:r>
              <a:rPr lang="de-DE" sz="1050" dirty="0" smtClean="0"/>
              <a:t>dass </a:t>
            </a:r>
            <a:r>
              <a:rPr lang="de-DE" sz="1050" dirty="0"/>
              <a:t>unvorhergesehene Dinge geschehen, nicht alle Sachen auf Anhieb klappen und Schwierigkeiten zu bewältigen sind. </a:t>
            </a:r>
            <a:r>
              <a:rPr lang="de-DE" sz="1050" dirty="0" smtClean="0"/>
              <a:t>Geh in Deiner Tagesplanung von einem normalen Tag aus – nicht von einem idealen.</a:t>
            </a:r>
            <a:endParaRPr lang="de-DE" sz="1050" dirty="0"/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de-DE" sz="1050" dirty="0" smtClean="0"/>
              <a:t>Termine </a:t>
            </a:r>
            <a:r>
              <a:rPr lang="de-DE" sz="1050" dirty="0"/>
              <a:t>und andere Betätigungen kannst Du natürlich auch in Deine Tagesdokumentation aufnehmen.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Dokumentiere Deine Tagesaktivitäten innerhalb von 2 Wochen an 8 verschiedenen Tagen.</a:t>
            </a:r>
          </a:p>
          <a:p>
            <a:r>
              <a:rPr lang="de-DE" dirty="0"/>
              <a:t>Dokumentiere alle Termine und Aktivitäten. Wenn Du Tomaten machst, dann kennzeichne sie gesondert.</a:t>
            </a:r>
          </a:p>
          <a:p>
            <a:r>
              <a:rPr lang="de-DE" dirty="0"/>
              <a:t>Zähle am Abend Deine Tageskapazität zusammen, indem Du Tomaten und Arbeitsstunden getrennt voneinander aufführst. </a:t>
            </a:r>
          </a:p>
          <a:p>
            <a:r>
              <a:rPr lang="de-DE" dirty="0"/>
              <a:t>Zeige Deine Dokumentation Deinem Team.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688087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ger_training_card_template_am" id="{F4D48565-C061-6145-9229-48665EB05FA6}" vid="{E9023E5E-3D16-EB49-9A24-3C45A779B5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ger_apprentice_training_card_template_am.potx</Template>
  <TotalTime>0</TotalTime>
  <Words>268</Words>
  <Application>Microsoft Macintosh PowerPoint</Application>
  <PresentationFormat>Benutzerdefiniert</PresentationFormat>
  <Paragraphs>12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ger_apprentice_training_card_template_am</vt:lpstr>
      <vt:lpstr>WAS PASST IN EINEN TAG?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Silke Kainzbauer</dc:creator>
  <cp:lastModifiedBy>Silke Kainzbauer</cp:lastModifiedBy>
  <cp:revision>8</cp:revision>
  <cp:lastPrinted>2015-03-26T09:33:33Z</cp:lastPrinted>
  <dcterms:created xsi:type="dcterms:W3CDTF">2015-08-15T06:59:30Z</dcterms:created>
  <dcterms:modified xsi:type="dcterms:W3CDTF">2015-09-25T10:43:14Z</dcterms:modified>
</cp:coreProperties>
</file>